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4" r:id="rId1"/>
  </p:sldMasterIdLst>
  <p:notesMasterIdLst>
    <p:notesMasterId r:id="rId35"/>
  </p:notesMasterIdLst>
  <p:sldIdLst>
    <p:sldId id="256" r:id="rId2"/>
    <p:sldId id="258" r:id="rId3"/>
    <p:sldId id="260" r:id="rId4"/>
    <p:sldId id="257" r:id="rId5"/>
    <p:sldId id="277" r:id="rId6"/>
    <p:sldId id="278" r:id="rId7"/>
    <p:sldId id="279" r:id="rId8"/>
    <p:sldId id="280" r:id="rId9"/>
    <p:sldId id="261" r:id="rId10"/>
    <p:sldId id="281" r:id="rId11"/>
    <p:sldId id="276" r:id="rId12"/>
    <p:sldId id="290" r:id="rId13"/>
    <p:sldId id="293" r:id="rId14"/>
    <p:sldId id="289" r:id="rId15"/>
    <p:sldId id="294" r:id="rId16"/>
    <p:sldId id="292" r:id="rId17"/>
    <p:sldId id="295" r:id="rId18"/>
    <p:sldId id="275" r:id="rId19"/>
    <p:sldId id="273" r:id="rId20"/>
    <p:sldId id="268" r:id="rId21"/>
    <p:sldId id="269" r:id="rId22"/>
    <p:sldId id="274" r:id="rId23"/>
    <p:sldId id="270" r:id="rId24"/>
    <p:sldId id="286" r:id="rId25"/>
    <p:sldId id="298" r:id="rId26"/>
    <p:sldId id="288" r:id="rId27"/>
    <p:sldId id="296" r:id="rId28"/>
    <p:sldId id="297" r:id="rId29"/>
    <p:sldId id="299" r:id="rId30"/>
    <p:sldId id="271" r:id="rId31"/>
    <p:sldId id="300" r:id="rId32"/>
    <p:sldId id="301" r:id="rId33"/>
    <p:sldId id="26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95C903E-99B1-F14E-98D8-2DE7F22AAB4E}">
          <p14:sldIdLst>
            <p14:sldId id="256"/>
            <p14:sldId id="258"/>
            <p14:sldId id="260"/>
            <p14:sldId id="257"/>
            <p14:sldId id="277"/>
            <p14:sldId id="278"/>
            <p14:sldId id="279"/>
            <p14:sldId id="280"/>
            <p14:sldId id="261"/>
            <p14:sldId id="281"/>
            <p14:sldId id="276"/>
            <p14:sldId id="290"/>
            <p14:sldId id="293"/>
            <p14:sldId id="289"/>
            <p14:sldId id="294"/>
            <p14:sldId id="292"/>
            <p14:sldId id="295"/>
            <p14:sldId id="275"/>
            <p14:sldId id="273"/>
            <p14:sldId id="268"/>
            <p14:sldId id="269"/>
            <p14:sldId id="274"/>
            <p14:sldId id="270"/>
            <p14:sldId id="286"/>
            <p14:sldId id="298"/>
            <p14:sldId id="288"/>
            <p14:sldId id="296"/>
            <p14:sldId id="297"/>
            <p14:sldId id="299"/>
            <p14:sldId id="271"/>
            <p14:sldId id="300"/>
            <p14:sldId id="30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65"/>
    <a:srgbClr val="CC6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317BE1-B3B6-42A7-A5F6-219F88F64822}" v="5" dt="2022-10-18T07:11:13.463"/>
    <p1510:client id="{8B4479DA-BF2D-4261-8350-2DB62BDC5E04}" v="1134" dt="2022-10-17T11:59:51.052"/>
    <p1510:client id="{CB0B2BC3-A86C-FA4D-8C50-5DE51592F257}" v="873" dt="2022-10-17T19:29:34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6"/>
    <p:restoredTop sz="71117"/>
  </p:normalViewPr>
  <p:slideViewPr>
    <p:cSldViewPr snapToGrid="0">
      <p:cViewPr varScale="1">
        <p:scale>
          <a:sx n="112" d="100"/>
          <a:sy n="112" d="100"/>
        </p:scale>
        <p:origin x="24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.steinbrecher" userId="S::danny.steinbrecher.fhe@technischeunivers049.onmicrosoft.com::1481ef82-751d-4aed-b245-811ac4e1e7cd" providerId="AD" clId="Web-{FD512D3A-FB06-1BA5-59A2-B048A6125320}"/>
    <pc:docChg chg="delSld modSld addMainMaster delMainMaster">
      <pc:chgData name="danny.steinbrecher" userId="S::danny.steinbrecher.fhe@technischeunivers049.onmicrosoft.com::1481ef82-751d-4aed-b245-811ac4e1e7cd" providerId="AD" clId="Web-{FD512D3A-FB06-1BA5-59A2-B048A6125320}" dt="2022-09-06T19:20:19.811" v="4"/>
      <pc:docMkLst>
        <pc:docMk/>
      </pc:docMkLst>
      <pc:sldChg chg="delSp mod modClrScheme delDesignElem chgLayout">
        <pc:chgData name="danny.steinbrecher" userId="S::danny.steinbrecher.fhe@technischeunivers049.onmicrosoft.com::1481ef82-751d-4aed-b245-811ac4e1e7cd" providerId="AD" clId="Web-{FD512D3A-FB06-1BA5-59A2-B048A6125320}" dt="2022-09-06T19:20:19.811" v="4"/>
        <pc:sldMkLst>
          <pc:docMk/>
          <pc:sldMk cId="4042050793" sldId="256"/>
        </pc:sldMkLst>
        <pc:spChg chg="del">
          <ac:chgData name="danny.steinbrecher" userId="S::danny.steinbrecher.fhe@technischeunivers049.onmicrosoft.com::1481ef82-751d-4aed-b245-811ac4e1e7cd" providerId="AD" clId="Web-{FD512D3A-FB06-1BA5-59A2-B048A6125320}" dt="2022-09-06T19:20:19.811" v="4"/>
          <ac:spMkLst>
            <pc:docMk/>
            <pc:sldMk cId="4042050793" sldId="256"/>
            <ac:spMk id="2" creationId="{8789E758-0748-6ED4-C069-13E597533B89}"/>
          </ac:spMkLst>
        </pc:spChg>
        <pc:spChg chg="del">
          <ac:chgData name="danny.steinbrecher" userId="S::danny.steinbrecher.fhe@technischeunivers049.onmicrosoft.com::1481ef82-751d-4aed-b245-811ac4e1e7cd" providerId="AD" clId="Web-{FD512D3A-FB06-1BA5-59A2-B048A6125320}" dt="2022-09-06T19:20:08.748" v="0"/>
          <ac:spMkLst>
            <pc:docMk/>
            <pc:sldMk cId="4042050793" sldId="256"/>
            <ac:spMk id="53" creationId="{16F9E488-0718-4E1E-9D12-26779F606252}"/>
          </ac:spMkLst>
        </pc:spChg>
        <pc:spChg chg="del">
          <ac:chgData name="danny.steinbrecher" userId="S::danny.steinbrecher.fhe@technischeunivers049.onmicrosoft.com::1481ef82-751d-4aed-b245-811ac4e1e7cd" providerId="AD" clId="Web-{FD512D3A-FB06-1BA5-59A2-B048A6125320}" dt="2022-09-06T19:20:08.748" v="0"/>
          <ac:spMkLst>
            <pc:docMk/>
            <pc:sldMk cId="4042050793" sldId="256"/>
            <ac:spMk id="54" creationId="{D20AEB5B-DFC7-42B4-9FAA-6B95E01D0FCE}"/>
          </ac:spMkLst>
        </pc:spChg>
        <pc:grpChg chg="del">
          <ac:chgData name="danny.steinbrecher" userId="S::danny.steinbrecher.fhe@technischeunivers049.onmicrosoft.com::1481ef82-751d-4aed-b245-811ac4e1e7cd" providerId="AD" clId="Web-{FD512D3A-FB06-1BA5-59A2-B048A6125320}" dt="2022-09-06T19:20:08.748" v="0"/>
          <ac:grpSpMkLst>
            <pc:docMk/>
            <pc:sldMk cId="4042050793" sldId="256"/>
            <ac:grpSpMk id="56" creationId="{64B93721-934F-4F1E-A868-0B2BA110D3B5}"/>
          </ac:grpSpMkLst>
        </pc:grpChg>
      </pc:sldChg>
      <pc:sldChg chg="delSp modSp del mod modClrScheme delDesignElem chgLayout">
        <pc:chgData name="danny.steinbrecher" userId="S::danny.steinbrecher.fhe@technischeunivers049.onmicrosoft.com::1481ef82-751d-4aed-b245-811ac4e1e7cd" providerId="AD" clId="Web-{FD512D3A-FB06-1BA5-59A2-B048A6125320}" dt="2022-09-06T19:20:15.889" v="2"/>
        <pc:sldMkLst>
          <pc:docMk/>
          <pc:sldMk cId="4014514951" sldId="257"/>
        </pc:sldMkLst>
        <pc:spChg chg="mod ord">
          <ac:chgData name="danny.steinbrecher" userId="S::danny.steinbrecher.fhe@technischeunivers049.onmicrosoft.com::1481ef82-751d-4aed-b245-811ac4e1e7cd" providerId="AD" clId="Web-{FD512D3A-FB06-1BA5-59A2-B048A6125320}" dt="2022-09-06T19:20:10.248" v="1"/>
          <ac:spMkLst>
            <pc:docMk/>
            <pc:sldMk cId="4014514951" sldId="257"/>
            <ac:spMk id="2" creationId="{CA1901A0-A6F7-A633-F164-C05565C16D3F}"/>
          </ac:spMkLst>
        </pc:spChg>
        <pc:spChg chg="mod ord">
          <ac:chgData name="danny.steinbrecher" userId="S::danny.steinbrecher.fhe@technischeunivers049.onmicrosoft.com::1481ef82-751d-4aed-b245-811ac4e1e7cd" providerId="AD" clId="Web-{FD512D3A-FB06-1BA5-59A2-B048A6125320}" dt="2022-09-06T19:20:10.248" v="1"/>
          <ac:spMkLst>
            <pc:docMk/>
            <pc:sldMk cId="4014514951" sldId="257"/>
            <ac:spMk id="47" creationId="{EDF9EFE0-996F-793E-1528-18FE052B6EE6}"/>
          </ac:spMkLst>
        </pc:spChg>
        <pc:spChg chg="del">
          <ac:chgData name="danny.steinbrecher" userId="S::danny.steinbrecher.fhe@technischeunivers049.onmicrosoft.com::1481ef82-751d-4aed-b245-811ac4e1e7cd" providerId="AD" clId="Web-{FD512D3A-FB06-1BA5-59A2-B048A6125320}" dt="2022-09-06T19:20:08.748" v="0"/>
          <ac:spMkLst>
            <pc:docMk/>
            <pc:sldMk cId="4014514951" sldId="257"/>
            <ac:spMk id="52" creationId="{91F32EBA-ED97-466E-8CFA-8382584155D0}"/>
          </ac:spMkLst>
        </pc:spChg>
      </pc:sldChg>
      <pc:sldChg chg="modSp del mod modClrScheme chgLayout">
        <pc:chgData name="danny.steinbrecher" userId="S::danny.steinbrecher.fhe@technischeunivers049.onmicrosoft.com::1481ef82-751d-4aed-b245-811ac4e1e7cd" providerId="AD" clId="Web-{FD512D3A-FB06-1BA5-59A2-B048A6125320}" dt="2022-09-06T19:20:16.889" v="3"/>
        <pc:sldMkLst>
          <pc:docMk/>
          <pc:sldMk cId="3958822922" sldId="258"/>
        </pc:sldMkLst>
        <pc:spChg chg="mod ord">
          <ac:chgData name="danny.steinbrecher" userId="S::danny.steinbrecher.fhe@technischeunivers049.onmicrosoft.com::1481ef82-751d-4aed-b245-811ac4e1e7cd" providerId="AD" clId="Web-{FD512D3A-FB06-1BA5-59A2-B048A6125320}" dt="2022-09-06T19:20:10.248" v="1"/>
          <ac:spMkLst>
            <pc:docMk/>
            <pc:sldMk cId="3958822922" sldId="258"/>
            <ac:spMk id="2" creationId="{AED3F025-D209-674E-DE5F-2A51C4485CD0}"/>
          </ac:spMkLst>
        </pc:spChg>
        <pc:spChg chg="mod ord">
          <ac:chgData name="danny.steinbrecher" userId="S::danny.steinbrecher.fhe@technischeunivers049.onmicrosoft.com::1481ef82-751d-4aed-b245-811ac4e1e7cd" providerId="AD" clId="Web-{FD512D3A-FB06-1BA5-59A2-B048A6125320}" dt="2022-09-06T19:20:10.248" v="1"/>
          <ac:spMkLst>
            <pc:docMk/>
            <pc:sldMk cId="3958822922" sldId="258"/>
            <ac:spMk id="3" creationId="{13E09CA4-2798-F310-A139-0B848E765487}"/>
          </ac:spMkLst>
        </pc:spChg>
      </pc:sldChg>
      <pc:sldMasterChg chg="del delSldLayout">
        <pc:chgData name="danny.steinbrecher" userId="S::danny.steinbrecher.fhe@technischeunivers049.onmicrosoft.com::1481ef82-751d-4aed-b245-811ac4e1e7cd" providerId="AD" clId="Web-{FD512D3A-FB06-1BA5-59A2-B048A6125320}" dt="2022-09-06T19:20:08.748" v="0"/>
        <pc:sldMasterMkLst>
          <pc:docMk/>
          <pc:sldMasterMk cId="1545492537" sldId="2147483940"/>
        </pc:sldMasterMkLst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2003154519" sldId="2147483941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3656024527" sldId="2147483942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3163227955" sldId="2147483943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3535374162" sldId="2147483944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382382926" sldId="2147483945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288390120" sldId="2147483946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1512738163" sldId="2147483947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2728810109" sldId="2147483948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1418615660" sldId="2147483949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199926545" sldId="2147483950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FD512D3A-FB06-1BA5-59A2-B048A6125320}" dt="2022-09-06T19:20:08.748" v="0"/>
          <pc:sldLayoutMkLst>
            <pc:docMk/>
            <pc:sldMasterMk cId="1545492537" sldId="2147483940"/>
            <pc:sldLayoutMk cId="2405366595" sldId="2147483951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FD512D3A-FB06-1BA5-59A2-B048A6125320}" dt="2022-09-06T19:20:10.248" v="1"/>
        <pc:sldMasterMkLst>
          <pc:docMk/>
          <pc:sldMasterMk cId="2497531445" sldId="2147483952"/>
        </pc:sldMasterMkLst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3756578681" sldId="214748395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1694261197" sldId="214748395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1382894026" sldId="214748395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3582155753" sldId="214748395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382415899" sldId="214748395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2492289686" sldId="214748395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2248652341" sldId="214748395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2006695326" sldId="214748396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120099928" sldId="214748396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1228334102" sldId="214748396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2497531445" sldId="2147483952"/>
            <pc:sldLayoutMk cId="4004221086" sldId="2147483963"/>
          </pc:sldLayoutMkLst>
        </pc:sldLayoutChg>
      </pc:sldMasterChg>
      <pc:sldMasterChg chg="add addSldLayout modSldLayout">
        <pc:chgData name="danny.steinbrecher" userId="S::danny.steinbrecher.fhe@technischeunivers049.onmicrosoft.com::1481ef82-751d-4aed-b245-811ac4e1e7cd" providerId="AD" clId="Web-{FD512D3A-FB06-1BA5-59A2-B048A6125320}" dt="2022-09-06T19:20:10.248" v="1"/>
        <pc:sldMasterMkLst>
          <pc:docMk/>
          <pc:sldMasterMk cId="3769549441" sldId="2147483964"/>
        </pc:sldMasterMkLst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1268056760" sldId="2147483965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121369080" sldId="2147483966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2118464552" sldId="2147483967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2471938752" sldId="2147483968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2591989139" sldId="2147483969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2055955511" sldId="2147483970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2841437589" sldId="2147483971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29812111" sldId="2147483972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586403648" sldId="2147483973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2531665520" sldId="2147483974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FD512D3A-FB06-1BA5-59A2-B048A6125320}" dt="2022-09-06T19:20:10.248" v="1"/>
          <pc:sldLayoutMkLst>
            <pc:docMk/>
            <pc:sldMasterMk cId="3769549441" sldId="2147483964"/>
            <pc:sldLayoutMk cId="2919827880" sldId="2147483975"/>
          </pc:sldLayoutMkLst>
        </pc:sldLayoutChg>
      </pc:sldMasterChg>
    </pc:docChg>
  </pc:docChgLst>
  <pc:docChgLst>
    <pc:chgData name="christian.harders" userId="S::christian.harders.fhe@technischeunivers049.onmicrosoft.com::f36bad1a-3b34-4b31-be2a-9efc6bbda362" providerId="AD" clId="Web-{6A3943BC-AB16-C8FE-E45A-5F4DE78301F2}"/>
    <pc:docChg chg="modSld">
      <pc:chgData name="christian.harders" userId="S::christian.harders.fhe@technischeunivers049.onmicrosoft.com::f36bad1a-3b34-4b31-be2a-9efc6bbda362" providerId="AD" clId="Web-{6A3943BC-AB16-C8FE-E45A-5F4DE78301F2}" dt="2022-08-17T16:31:10.521" v="4" actId="20577"/>
      <pc:docMkLst>
        <pc:docMk/>
      </pc:docMkLst>
      <pc:sldChg chg="modSp">
        <pc:chgData name="christian.harders" userId="S::christian.harders.fhe@technischeunivers049.onmicrosoft.com::f36bad1a-3b34-4b31-be2a-9efc6bbda362" providerId="AD" clId="Web-{6A3943BC-AB16-C8FE-E45A-5F4DE78301F2}" dt="2022-08-17T16:31:10.521" v="4" actId="20577"/>
        <pc:sldMkLst>
          <pc:docMk/>
          <pc:sldMk cId="3958822922" sldId="258"/>
        </pc:sldMkLst>
        <pc:spChg chg="mod">
          <ac:chgData name="christian.harders" userId="S::christian.harders.fhe@technischeunivers049.onmicrosoft.com::f36bad1a-3b34-4b31-be2a-9efc6bbda362" providerId="AD" clId="Web-{6A3943BC-AB16-C8FE-E45A-5F4DE78301F2}" dt="2022-08-17T16:31:10.521" v="4" actId="20577"/>
          <ac:spMkLst>
            <pc:docMk/>
            <pc:sldMk cId="3958822922" sldId="258"/>
            <ac:spMk id="3" creationId="{13E09CA4-2798-F310-A139-0B848E765487}"/>
          </ac:spMkLst>
        </pc:spChg>
      </pc:sldChg>
    </pc:docChg>
  </pc:docChgLst>
  <pc:docChgLst>
    <pc:chgData name="danny.steinbrecher" userId="S::danny.steinbrecher.fhe@technischeunivers049.onmicrosoft.com::1481ef82-751d-4aed-b245-811ac4e1e7cd" providerId="AD" clId="Web-{37548520-7FAA-3107-EC1F-C10460EE23EF}"/>
    <pc:docChg chg="modSld">
      <pc:chgData name="danny.steinbrecher" userId="S::danny.steinbrecher.fhe@technischeunivers049.onmicrosoft.com::1481ef82-751d-4aed-b245-811ac4e1e7cd" providerId="AD" clId="Web-{37548520-7FAA-3107-EC1F-C10460EE23EF}" dt="2022-09-21T09:29:46.620" v="6" actId="1076"/>
      <pc:docMkLst>
        <pc:docMk/>
      </pc:docMkLst>
      <pc:sldChg chg="modSp">
        <pc:chgData name="danny.steinbrecher" userId="S::danny.steinbrecher.fhe@technischeunivers049.onmicrosoft.com::1481ef82-751d-4aed-b245-811ac4e1e7cd" providerId="AD" clId="Web-{37548520-7FAA-3107-EC1F-C10460EE23EF}" dt="2022-09-21T09:29:46.620" v="6" actId="1076"/>
        <pc:sldMkLst>
          <pc:docMk/>
          <pc:sldMk cId="798948326" sldId="263"/>
        </pc:sldMkLst>
        <pc:spChg chg="mod">
          <ac:chgData name="danny.steinbrecher" userId="S::danny.steinbrecher.fhe@technischeunivers049.onmicrosoft.com::1481ef82-751d-4aed-b245-811ac4e1e7cd" providerId="AD" clId="Web-{37548520-7FAA-3107-EC1F-C10460EE23EF}" dt="2022-09-21T09:29:43.464" v="5" actId="14100"/>
          <ac:spMkLst>
            <pc:docMk/>
            <pc:sldMk cId="798948326" sldId="263"/>
            <ac:spMk id="16" creationId="{25BC3363-EFB5-5365-D13E-885D90D3A359}"/>
          </ac:spMkLst>
        </pc:spChg>
        <pc:picChg chg="mod">
          <ac:chgData name="danny.steinbrecher" userId="S::danny.steinbrecher.fhe@technischeunivers049.onmicrosoft.com::1481ef82-751d-4aed-b245-811ac4e1e7cd" providerId="AD" clId="Web-{37548520-7FAA-3107-EC1F-C10460EE23EF}" dt="2022-09-21T09:29:46.620" v="6" actId="1076"/>
          <ac:picMkLst>
            <pc:docMk/>
            <pc:sldMk cId="798948326" sldId="263"/>
            <ac:picMk id="6" creationId="{13C10962-6A24-6AFA-04A3-F8D5124C2540}"/>
          </ac:picMkLst>
        </pc:picChg>
      </pc:sldChg>
      <pc:sldChg chg="modSp">
        <pc:chgData name="danny.steinbrecher" userId="S::danny.steinbrecher.fhe@technischeunivers049.onmicrosoft.com::1481ef82-751d-4aed-b245-811ac4e1e7cd" providerId="AD" clId="Web-{37548520-7FAA-3107-EC1F-C10460EE23EF}" dt="2022-09-21T09:25:21.223" v="1" actId="20577"/>
        <pc:sldMkLst>
          <pc:docMk/>
          <pc:sldMk cId="2132256291" sldId="264"/>
        </pc:sldMkLst>
        <pc:spChg chg="mod">
          <ac:chgData name="danny.steinbrecher" userId="S::danny.steinbrecher.fhe@technischeunivers049.onmicrosoft.com::1481ef82-751d-4aed-b245-811ac4e1e7cd" providerId="AD" clId="Web-{37548520-7FAA-3107-EC1F-C10460EE23EF}" dt="2022-09-21T09:25:21.223" v="1" actId="20577"/>
          <ac:spMkLst>
            <pc:docMk/>
            <pc:sldMk cId="2132256291" sldId="264"/>
            <ac:spMk id="3" creationId="{AE934479-CC4B-5A72-44FB-51A70C79781F}"/>
          </ac:spMkLst>
        </pc:spChg>
      </pc:sldChg>
    </pc:docChg>
  </pc:docChgLst>
  <pc:docChgLst>
    <pc:chgData name=" " userId="1481ef82-751d-4aed-b245-811ac4e1e7cd" providerId="ADAL" clId="{978C86DE-9E66-E54B-AD77-F8D4FBDC7AF8}"/>
    <pc:docChg chg="undo custSel addSld delSld modSld sldOrd addMainMaster delMainMaster modMainMaster addSection delSection modSection">
      <pc:chgData name=" " userId="1481ef82-751d-4aed-b245-811ac4e1e7cd" providerId="ADAL" clId="{978C86DE-9E66-E54B-AD77-F8D4FBDC7AF8}" dt="2022-10-04T09:21:41.588" v="1799" actId="20577"/>
      <pc:docMkLst>
        <pc:docMk/>
      </pc:docMkLst>
      <pc:sldChg chg="addSp delSp modSp mod setBg modClrScheme delDesignElem chgLayout">
        <pc:chgData name=" " userId="1481ef82-751d-4aed-b245-811ac4e1e7cd" providerId="ADAL" clId="{978C86DE-9E66-E54B-AD77-F8D4FBDC7AF8}" dt="2022-09-26T12:10:53.608" v="1641" actId="20577"/>
        <pc:sldMkLst>
          <pc:docMk/>
          <pc:sldMk cId="4042050793" sldId="256"/>
        </pc:sldMkLst>
        <pc:spChg chg="del">
          <ac:chgData name=" " userId="1481ef82-751d-4aed-b245-811ac4e1e7cd" providerId="ADAL" clId="{978C86DE-9E66-E54B-AD77-F8D4FBDC7AF8}" dt="2022-08-15T20:21:36.372" v="0" actId="478"/>
          <ac:spMkLst>
            <pc:docMk/>
            <pc:sldMk cId="4042050793" sldId="256"/>
            <ac:spMk id="2" creationId="{CCCB62AE-3D96-AA22-3DDA-0BC624B6B3B7}"/>
          </ac:spMkLst>
        </pc:spChg>
        <pc:spChg chg="del">
          <ac:chgData name=" " userId="1481ef82-751d-4aed-b245-811ac4e1e7cd" providerId="ADAL" clId="{978C86DE-9E66-E54B-AD77-F8D4FBDC7AF8}" dt="2022-08-15T20:21:37.014" v="1" actId="478"/>
          <ac:spMkLst>
            <pc:docMk/>
            <pc:sldMk cId="4042050793" sldId="256"/>
            <ac:spMk id="3" creationId="{0E2538CC-94A1-F287-8CE5-7D951DE2D759}"/>
          </ac:spMkLst>
        </pc:spChg>
        <pc:spChg chg="add del mod">
          <ac:chgData name=" " userId="1481ef82-751d-4aed-b245-811ac4e1e7cd" providerId="ADAL" clId="{978C86DE-9E66-E54B-AD77-F8D4FBDC7AF8}" dt="2022-09-06T19:29:46.308" v="109" actId="478"/>
          <ac:spMkLst>
            <pc:docMk/>
            <pc:sldMk cId="4042050793" sldId="256"/>
            <ac:spMk id="3" creationId="{B0CFED82-1357-EBBD-E772-93CAE97EF1E5}"/>
          </ac:spMkLst>
        </pc:spChg>
        <pc:spChg chg="add del mod">
          <ac:chgData name=" " userId="1481ef82-751d-4aed-b245-811ac4e1e7cd" providerId="ADAL" clId="{978C86DE-9E66-E54B-AD77-F8D4FBDC7AF8}" dt="2022-09-06T19:29:46.308" v="109" actId="478"/>
          <ac:spMkLst>
            <pc:docMk/>
            <pc:sldMk cId="4042050793" sldId="256"/>
            <ac:spMk id="4" creationId="{1EFFF6AA-C09F-AD2D-80DA-3C5D7148E7ED}"/>
          </ac:spMkLst>
        </pc:spChg>
        <pc:spChg chg="add del mod">
          <ac:chgData name=" " userId="1481ef82-751d-4aed-b245-811ac4e1e7cd" providerId="ADAL" clId="{978C86DE-9E66-E54B-AD77-F8D4FBDC7AF8}" dt="2022-08-15T20:22:54.434" v="13" actId="478"/>
          <ac:spMkLst>
            <pc:docMk/>
            <pc:sldMk cId="4042050793" sldId="256"/>
            <ac:spMk id="5" creationId="{5AE30145-7C12-35FB-085A-3054406FBA05}"/>
          </ac:spMkLst>
        </pc:spChg>
        <pc:spChg chg="add mod">
          <ac:chgData name=" " userId="1481ef82-751d-4aed-b245-811ac4e1e7cd" providerId="ADAL" clId="{978C86DE-9E66-E54B-AD77-F8D4FBDC7AF8}" dt="2022-09-26T12:09:39.491" v="1622" actId="20577"/>
          <ac:spMkLst>
            <pc:docMk/>
            <pc:sldMk cId="4042050793" sldId="256"/>
            <ac:spMk id="5" creationId="{CEDFD5F7-5D71-5C78-8E37-0C9009BB536B}"/>
          </ac:spMkLst>
        </pc:spChg>
        <pc:spChg chg="add del mod">
          <ac:chgData name=" " userId="1481ef82-751d-4aed-b245-811ac4e1e7cd" providerId="ADAL" clId="{978C86DE-9E66-E54B-AD77-F8D4FBDC7AF8}" dt="2022-09-06T19:24:13.569" v="41" actId="478"/>
          <ac:spMkLst>
            <pc:docMk/>
            <pc:sldMk cId="4042050793" sldId="256"/>
            <ac:spMk id="6" creationId="{A3B70B9B-3757-971E-9E1B-B92872F9CA49}"/>
          </ac:spMkLst>
        </pc:spChg>
        <pc:spChg chg="add mod">
          <ac:chgData name=" " userId="1481ef82-751d-4aed-b245-811ac4e1e7cd" providerId="ADAL" clId="{978C86DE-9E66-E54B-AD77-F8D4FBDC7AF8}" dt="2022-09-26T12:10:53.608" v="1641" actId="20577"/>
          <ac:spMkLst>
            <pc:docMk/>
            <pc:sldMk cId="4042050793" sldId="256"/>
            <ac:spMk id="7" creationId="{4AAE888B-F265-DFEB-2907-0618C26023D4}"/>
          </ac:spMkLst>
        </pc:spChg>
        <pc:spChg chg="add mod">
          <ac:chgData name=" " userId="1481ef82-751d-4aed-b245-811ac4e1e7cd" providerId="ADAL" clId="{978C86DE-9E66-E54B-AD77-F8D4FBDC7AF8}" dt="2022-09-06T19:32:02.133" v="226" actId="14100"/>
          <ac:spMkLst>
            <pc:docMk/>
            <pc:sldMk cId="4042050793" sldId="256"/>
            <ac:spMk id="8" creationId="{F004A504-2564-57A3-2691-D742A9FCAF26}"/>
          </ac:spMkLst>
        </pc:spChg>
        <pc:spChg chg="add del">
          <ac:chgData name=" " userId="1481ef82-751d-4aed-b245-811ac4e1e7cd" providerId="ADAL" clId="{978C86DE-9E66-E54B-AD77-F8D4FBDC7AF8}" dt="2022-08-15T20:21:41.176" v="3" actId="26606"/>
          <ac:spMkLst>
            <pc:docMk/>
            <pc:sldMk cId="4042050793" sldId="256"/>
            <ac:spMk id="14" creationId="{70CCC791-94D7-4BB8-9EDF-423CEA1F6215}"/>
          </ac:spMkLst>
        </pc:spChg>
        <pc:spChg chg="add del">
          <ac:chgData name=" " userId="1481ef82-751d-4aed-b245-811ac4e1e7cd" providerId="ADAL" clId="{978C86DE-9E66-E54B-AD77-F8D4FBDC7AF8}" dt="2022-08-15T20:21:41.176" v="3" actId="26606"/>
          <ac:spMkLst>
            <pc:docMk/>
            <pc:sldMk cId="4042050793" sldId="256"/>
            <ac:spMk id="16" creationId="{ED55A19D-297C-4231-AD1F-08EF9B4AA8F4}"/>
          </ac:spMkLst>
        </pc:spChg>
        <pc:spChg chg="add del">
          <ac:chgData name=" " userId="1481ef82-751d-4aed-b245-811ac4e1e7cd" providerId="ADAL" clId="{978C86DE-9E66-E54B-AD77-F8D4FBDC7AF8}" dt="2022-08-15T20:21:41.176" v="3" actId="26606"/>
          <ac:spMkLst>
            <pc:docMk/>
            <pc:sldMk cId="4042050793" sldId="256"/>
            <ac:spMk id="18" creationId="{F5BD12E1-AB08-48AC-9D78-07E83A409ACB}"/>
          </ac:spMkLst>
        </pc:spChg>
        <pc:spChg chg="add del">
          <ac:chgData name=" " userId="1481ef82-751d-4aed-b245-811ac4e1e7cd" providerId="ADAL" clId="{978C86DE-9E66-E54B-AD77-F8D4FBDC7AF8}" dt="2022-08-15T20:21:41.176" v="3" actId="26606"/>
          <ac:spMkLst>
            <pc:docMk/>
            <pc:sldMk cId="4042050793" sldId="256"/>
            <ac:spMk id="20" creationId="{DC2134FB-41CB-4835-9ABE-34E09235E511}"/>
          </ac:spMkLst>
        </pc:spChg>
        <pc:spChg chg="add del">
          <ac:chgData name=" " userId="1481ef82-751d-4aed-b245-811ac4e1e7cd" providerId="ADAL" clId="{978C86DE-9E66-E54B-AD77-F8D4FBDC7AF8}" dt="2022-08-15T20:21:41.176" v="3" actId="26606"/>
          <ac:spMkLst>
            <pc:docMk/>
            <pc:sldMk cId="4042050793" sldId="256"/>
            <ac:spMk id="22" creationId="{6BD92D0D-80C0-40C4-A942-F10B46603CAD}"/>
          </ac:spMkLst>
        </pc:spChg>
        <pc:spChg chg="add del">
          <ac:chgData name=" " userId="1481ef82-751d-4aed-b245-811ac4e1e7cd" providerId="ADAL" clId="{978C86DE-9E66-E54B-AD77-F8D4FBDC7AF8}" dt="2022-08-15T20:21:41.176" v="3" actId="26606"/>
          <ac:spMkLst>
            <pc:docMk/>
            <pc:sldMk cId="4042050793" sldId="256"/>
            <ac:spMk id="24" creationId="{8C5E0534-1245-40ED-BD5C-427E7EB881C9}"/>
          </ac:spMkLst>
        </pc:spChg>
        <pc:spChg chg="add del">
          <ac:chgData name=" " userId="1481ef82-751d-4aed-b245-811ac4e1e7cd" providerId="ADAL" clId="{978C86DE-9E66-E54B-AD77-F8D4FBDC7AF8}" dt="2022-08-15T20:21:41.647" v="5" actId="26606"/>
          <ac:spMkLst>
            <pc:docMk/>
            <pc:sldMk cId="4042050793" sldId="256"/>
            <ac:spMk id="26" creationId="{49306479-8C4D-4E4A-A330-DFC80A8A01BE}"/>
          </ac:spMkLst>
        </pc:spChg>
        <pc:spChg chg="add del">
          <ac:chgData name=" " userId="1481ef82-751d-4aed-b245-811ac4e1e7cd" providerId="ADAL" clId="{978C86DE-9E66-E54B-AD77-F8D4FBDC7AF8}" dt="2022-08-15T20:21:41.647" v="5" actId="26606"/>
          <ac:spMkLst>
            <pc:docMk/>
            <pc:sldMk cId="4042050793" sldId="256"/>
            <ac:spMk id="27" creationId="{BC4A0336-662C-41C3-8DC8-3104A1694777}"/>
          </ac:spMkLst>
        </pc:spChg>
        <pc:spChg chg="add del">
          <ac:chgData name=" " userId="1481ef82-751d-4aed-b245-811ac4e1e7cd" providerId="ADAL" clId="{978C86DE-9E66-E54B-AD77-F8D4FBDC7AF8}" dt="2022-08-15T20:21:42.056" v="7" actId="26606"/>
          <ac:spMkLst>
            <pc:docMk/>
            <pc:sldMk cId="4042050793" sldId="256"/>
            <ac:spMk id="30" creationId="{C05729A4-6F0F-4423-AD0C-EF27345E6187}"/>
          </ac:spMkLst>
        </pc:spChg>
        <pc:spChg chg="add del">
          <ac:chgData name=" " userId="1481ef82-751d-4aed-b245-811ac4e1e7cd" providerId="ADAL" clId="{978C86DE-9E66-E54B-AD77-F8D4FBDC7AF8}" dt="2022-08-15T20:21:42.056" v="7" actId="26606"/>
          <ac:spMkLst>
            <pc:docMk/>
            <pc:sldMk cId="4042050793" sldId="256"/>
            <ac:spMk id="31" creationId="{204CB79E-F775-42E6-994C-D5FA8C176B65}"/>
          </ac:spMkLst>
        </pc:spChg>
        <pc:spChg chg="add del">
          <ac:chgData name=" " userId="1481ef82-751d-4aed-b245-811ac4e1e7cd" providerId="ADAL" clId="{978C86DE-9E66-E54B-AD77-F8D4FBDC7AF8}" dt="2022-08-15T20:21:42.056" v="7" actId="26606"/>
          <ac:spMkLst>
            <pc:docMk/>
            <pc:sldMk cId="4042050793" sldId="256"/>
            <ac:spMk id="32" creationId="{3AAB5B94-95EF-4963-859C-1FA406D62CA2}"/>
          </ac:spMkLst>
        </pc:spChg>
        <pc:spChg chg="add del">
          <ac:chgData name=" " userId="1481ef82-751d-4aed-b245-811ac4e1e7cd" providerId="ADAL" clId="{978C86DE-9E66-E54B-AD77-F8D4FBDC7AF8}" dt="2022-08-15T20:22:20.505" v="11"/>
          <ac:spMkLst>
            <pc:docMk/>
            <pc:sldMk cId="4042050793" sldId="256"/>
            <ac:spMk id="35" creationId="{D9F6AA32-13C2-415E-B4CB-5A6D2336AC4C}"/>
          </ac:spMkLst>
        </pc:spChg>
        <pc:grpChg chg="add del">
          <ac:chgData name=" " userId="1481ef82-751d-4aed-b245-811ac4e1e7cd" providerId="ADAL" clId="{978C86DE-9E66-E54B-AD77-F8D4FBDC7AF8}" dt="2022-08-15T20:21:41.176" v="3" actId="26606"/>
          <ac:grpSpMkLst>
            <pc:docMk/>
            <pc:sldMk cId="4042050793" sldId="256"/>
            <ac:grpSpMk id="7" creationId="{773CCE17-EE0F-40E0-B7AE-CF7677B64709}"/>
          </ac:grpSpMkLst>
        </pc:grpChg>
        <pc:picChg chg="add del">
          <ac:chgData name=" " userId="1481ef82-751d-4aed-b245-811ac4e1e7cd" providerId="ADAL" clId="{978C86DE-9E66-E54B-AD77-F8D4FBDC7AF8}" dt="2022-08-15T20:21:41.176" v="3" actId="26606"/>
          <ac:picMkLst>
            <pc:docMk/>
            <pc:sldMk cId="4042050793" sldId="256"/>
            <ac:picMk id="4" creationId="{962F0DDC-809F-AC2B-5967-E9760BCBB0FE}"/>
          </ac:picMkLst>
        </pc:picChg>
        <pc:picChg chg="add del">
          <ac:chgData name=" " userId="1481ef82-751d-4aed-b245-811ac4e1e7cd" providerId="ADAL" clId="{978C86DE-9E66-E54B-AD77-F8D4FBDC7AF8}" dt="2022-08-15T20:21:41.647" v="5" actId="26606"/>
          <ac:picMkLst>
            <pc:docMk/>
            <pc:sldMk cId="4042050793" sldId="256"/>
            <ac:picMk id="28" creationId="{6389C8A1-E0F0-F994-6D2D-79CC49399B5A}"/>
          </ac:picMkLst>
        </pc:picChg>
        <pc:picChg chg="add del">
          <ac:chgData name=" " userId="1481ef82-751d-4aed-b245-811ac4e1e7cd" providerId="ADAL" clId="{978C86DE-9E66-E54B-AD77-F8D4FBDC7AF8}" dt="2022-08-15T20:21:42.056" v="7" actId="26606"/>
          <ac:picMkLst>
            <pc:docMk/>
            <pc:sldMk cId="4042050793" sldId="256"/>
            <ac:picMk id="33" creationId="{30870230-2268-44BB-3B89-361D6BB2050B}"/>
          </ac:picMkLst>
        </pc:picChg>
        <pc:picChg chg="add del">
          <ac:chgData name=" " userId="1481ef82-751d-4aed-b245-811ac4e1e7cd" providerId="ADAL" clId="{978C86DE-9E66-E54B-AD77-F8D4FBDC7AF8}" dt="2022-08-15T20:21:47.476" v="9" actId="478"/>
          <ac:picMkLst>
            <pc:docMk/>
            <pc:sldMk cId="4042050793" sldId="256"/>
            <ac:picMk id="36" creationId="{4DA3BD19-36C9-7200-907A-459E5DD0B506}"/>
          </ac:picMkLst>
        </pc:picChg>
      </pc:sldChg>
      <pc:sldChg chg="new del">
        <pc:chgData name=" " userId="1481ef82-751d-4aed-b245-811ac4e1e7cd" providerId="ADAL" clId="{978C86DE-9E66-E54B-AD77-F8D4FBDC7AF8}" dt="2022-09-06T19:26:42.099" v="50" actId="2696"/>
        <pc:sldMkLst>
          <pc:docMk/>
          <pc:sldMk cId="862097901" sldId="257"/>
        </pc:sldMkLst>
      </pc:sldChg>
      <pc:sldChg chg="addSp delSp modSp new mod modClrScheme modAnim chgLayout">
        <pc:chgData name=" " userId="1481ef82-751d-4aed-b245-811ac4e1e7cd" providerId="ADAL" clId="{978C86DE-9E66-E54B-AD77-F8D4FBDC7AF8}" dt="2022-09-26T12:19:33.853" v="1709"/>
        <pc:sldMkLst>
          <pc:docMk/>
          <pc:sldMk cId="2420659835" sldId="257"/>
        </pc:sldMkLst>
        <pc:spChg chg="add mod">
          <ac:chgData name=" " userId="1481ef82-751d-4aed-b245-811ac4e1e7cd" providerId="ADAL" clId="{978C86DE-9E66-E54B-AD77-F8D4FBDC7AF8}" dt="2022-09-21T08:38:12.467" v="559" actId="20577"/>
          <ac:spMkLst>
            <pc:docMk/>
            <pc:sldMk cId="2420659835" sldId="257"/>
            <ac:spMk id="2" creationId="{D6C24F06-18A6-9E50-1327-2A5D7A96182B}"/>
          </ac:spMkLst>
        </pc:spChg>
        <pc:spChg chg="del">
          <ac:chgData name=" " userId="1481ef82-751d-4aed-b245-811ac4e1e7cd" providerId="ADAL" clId="{978C86DE-9E66-E54B-AD77-F8D4FBDC7AF8}" dt="2022-09-13T19:00:04.570" v="289" actId="478"/>
          <ac:spMkLst>
            <pc:docMk/>
            <pc:sldMk cId="2420659835" sldId="257"/>
            <ac:spMk id="2" creationId="{E30DEB55-25BA-CC05-9AE7-BDC62F18930A}"/>
          </ac:spMkLst>
        </pc:spChg>
        <pc:spChg chg="del">
          <ac:chgData name=" " userId="1481ef82-751d-4aed-b245-811ac4e1e7cd" providerId="ADAL" clId="{978C86DE-9E66-E54B-AD77-F8D4FBDC7AF8}" dt="2022-09-13T19:00:05.451" v="290" actId="478"/>
          <ac:spMkLst>
            <pc:docMk/>
            <pc:sldMk cId="2420659835" sldId="257"/>
            <ac:spMk id="3" creationId="{4DBE7E57-5D84-3B4D-773E-7E07FA632A63}"/>
          </ac:spMkLst>
        </pc:spChg>
        <pc:spChg chg="add mod">
          <ac:chgData name=" " userId="1481ef82-751d-4aed-b245-811ac4e1e7cd" providerId="ADAL" clId="{978C86DE-9E66-E54B-AD77-F8D4FBDC7AF8}" dt="2022-09-26T12:18:12.130" v="1688" actId="1076"/>
          <ac:spMkLst>
            <pc:docMk/>
            <pc:sldMk cId="2420659835" sldId="257"/>
            <ac:spMk id="3" creationId="{B469FE77-623D-34CA-08E9-FCF338D9E9DD}"/>
          </ac:spMkLst>
        </pc:spChg>
        <pc:spChg chg="add del mod">
          <ac:chgData name=" " userId="1481ef82-751d-4aed-b245-811ac4e1e7cd" providerId="ADAL" clId="{978C86DE-9E66-E54B-AD77-F8D4FBDC7AF8}" dt="2022-09-13T19:00:03.346" v="288" actId="478"/>
          <ac:spMkLst>
            <pc:docMk/>
            <pc:sldMk cId="2420659835" sldId="257"/>
            <ac:spMk id="4" creationId="{CD2EE2FA-E1B9-AD94-B0E9-3D356583DCD8}"/>
          </ac:spMkLst>
        </pc:spChg>
        <pc:spChg chg="add del mod ord">
          <ac:chgData name=" " userId="1481ef82-751d-4aed-b245-811ac4e1e7cd" providerId="ADAL" clId="{978C86DE-9E66-E54B-AD77-F8D4FBDC7AF8}" dt="2022-09-13T19:01:20.206" v="293" actId="700"/>
          <ac:spMkLst>
            <pc:docMk/>
            <pc:sldMk cId="2420659835" sldId="257"/>
            <ac:spMk id="6" creationId="{394572CD-991D-43F3-B9D9-EC9EB2AF3AA5}"/>
          </ac:spMkLst>
        </pc:spChg>
        <pc:spChg chg="add del mod ord">
          <ac:chgData name=" " userId="1481ef82-751d-4aed-b245-811ac4e1e7cd" providerId="ADAL" clId="{978C86DE-9E66-E54B-AD77-F8D4FBDC7AF8}" dt="2022-09-13T19:02:37.459" v="306" actId="700"/>
          <ac:spMkLst>
            <pc:docMk/>
            <pc:sldMk cId="2420659835" sldId="257"/>
            <ac:spMk id="7" creationId="{5E4F4A92-99EB-2B94-3240-D754EB79A776}"/>
          </ac:spMkLst>
        </pc:spChg>
        <pc:spChg chg="add mod">
          <ac:chgData name=" " userId="1481ef82-751d-4aed-b245-811ac4e1e7cd" providerId="ADAL" clId="{978C86DE-9E66-E54B-AD77-F8D4FBDC7AF8}" dt="2022-09-13T19:03:27.434" v="307"/>
          <ac:spMkLst>
            <pc:docMk/>
            <pc:sldMk cId="2420659835" sldId="257"/>
            <ac:spMk id="8" creationId="{CB18ED1C-8476-4E45-1A3D-0260DCF0D147}"/>
          </ac:spMkLst>
        </pc:spChg>
        <pc:spChg chg="add mod">
          <ac:chgData name=" " userId="1481ef82-751d-4aed-b245-811ac4e1e7cd" providerId="ADAL" clId="{978C86DE-9E66-E54B-AD77-F8D4FBDC7AF8}" dt="2022-09-13T19:03:27.434" v="307"/>
          <ac:spMkLst>
            <pc:docMk/>
            <pc:sldMk cId="2420659835" sldId="257"/>
            <ac:spMk id="9" creationId="{2EBB2FDE-C5A8-BAFE-BD8A-0A8C9092356E}"/>
          </ac:spMkLst>
        </pc:spChg>
        <pc:spChg chg="add mod">
          <ac:chgData name=" " userId="1481ef82-751d-4aed-b245-811ac4e1e7cd" providerId="ADAL" clId="{978C86DE-9E66-E54B-AD77-F8D4FBDC7AF8}" dt="2022-09-13T19:03:27.434" v="307"/>
          <ac:spMkLst>
            <pc:docMk/>
            <pc:sldMk cId="2420659835" sldId="257"/>
            <ac:spMk id="10" creationId="{F8F411B6-5250-3CEF-623A-2555FA0D9AB7}"/>
          </ac:spMkLst>
        </pc:spChg>
        <pc:spChg chg="add del mod">
          <ac:chgData name=" " userId="1481ef82-751d-4aed-b245-811ac4e1e7cd" providerId="ADAL" clId="{978C86DE-9E66-E54B-AD77-F8D4FBDC7AF8}" dt="2022-09-13T19:03:41.725" v="309" actId="478"/>
          <ac:spMkLst>
            <pc:docMk/>
            <pc:sldMk cId="2420659835" sldId="257"/>
            <ac:spMk id="11" creationId="{391BCCE6-2FCD-EC06-D306-7E8925AFADCE}"/>
          </ac:spMkLst>
        </pc:spChg>
        <pc:spChg chg="add del mod">
          <ac:chgData name=" " userId="1481ef82-751d-4aed-b245-811ac4e1e7cd" providerId="ADAL" clId="{978C86DE-9E66-E54B-AD77-F8D4FBDC7AF8}" dt="2022-09-21T08:35:12.057" v="459" actId="21"/>
          <ac:spMkLst>
            <pc:docMk/>
            <pc:sldMk cId="2420659835" sldId="257"/>
            <ac:spMk id="12" creationId="{97F610E5-1953-5C14-5A5C-9689D7E2E126}"/>
          </ac:spMkLst>
        </pc:spChg>
        <pc:spChg chg="add mod">
          <ac:chgData name=" " userId="1481ef82-751d-4aed-b245-811ac4e1e7cd" providerId="ADAL" clId="{978C86DE-9E66-E54B-AD77-F8D4FBDC7AF8}" dt="2022-09-26T12:17:32.281" v="1664" actId="1076"/>
          <ac:spMkLst>
            <pc:docMk/>
            <pc:sldMk cId="2420659835" sldId="257"/>
            <ac:spMk id="14" creationId="{DD5AF416-3225-01D8-2A94-82040D8BA665}"/>
          </ac:spMkLst>
        </pc:spChg>
        <pc:spChg chg="add del mod">
          <ac:chgData name=" " userId="1481ef82-751d-4aed-b245-811ac4e1e7cd" providerId="ADAL" clId="{978C86DE-9E66-E54B-AD77-F8D4FBDC7AF8}" dt="2022-09-21T08:38:14.729" v="561" actId="478"/>
          <ac:spMkLst>
            <pc:docMk/>
            <pc:sldMk cId="2420659835" sldId="257"/>
            <ac:spMk id="15" creationId="{FE2D3F25-E131-8E94-A176-0579AFF9D357}"/>
          </ac:spMkLst>
        </pc:spChg>
        <pc:spChg chg="add del mod">
          <ac:chgData name=" " userId="1481ef82-751d-4aed-b245-811ac4e1e7cd" providerId="ADAL" clId="{978C86DE-9E66-E54B-AD77-F8D4FBDC7AF8}" dt="2022-09-21T08:35:12.057" v="459" actId="21"/>
          <ac:spMkLst>
            <pc:docMk/>
            <pc:sldMk cId="2420659835" sldId="257"/>
            <ac:spMk id="17" creationId="{90BEA96F-387C-772A-7348-8C9C0165C275}"/>
          </ac:spMkLst>
        </pc:spChg>
        <pc:picChg chg="add mod">
          <ac:chgData name=" " userId="1481ef82-751d-4aed-b245-811ac4e1e7cd" providerId="ADAL" clId="{978C86DE-9E66-E54B-AD77-F8D4FBDC7AF8}" dt="2022-09-26T12:18:14.200" v="1689" actId="1076"/>
          <ac:picMkLst>
            <pc:docMk/>
            <pc:sldMk cId="2420659835" sldId="257"/>
            <ac:picMk id="4" creationId="{2814B404-B5CC-62DC-4E66-ABF937FCC1E0}"/>
          </ac:picMkLst>
        </pc:picChg>
        <pc:picChg chg="add del mod">
          <ac:chgData name=" " userId="1481ef82-751d-4aed-b245-811ac4e1e7cd" providerId="ADAL" clId="{978C86DE-9E66-E54B-AD77-F8D4FBDC7AF8}" dt="2022-09-21T08:35:12.057" v="459" actId="21"/>
          <ac:picMkLst>
            <pc:docMk/>
            <pc:sldMk cId="2420659835" sldId="257"/>
            <ac:picMk id="5" creationId="{A09D9AB7-BEF7-CAC6-6BA6-E3B2303348B3}"/>
          </ac:picMkLst>
        </pc:picChg>
        <pc:picChg chg="add mod">
          <ac:chgData name=" " userId="1481ef82-751d-4aed-b245-811ac4e1e7cd" providerId="ADAL" clId="{978C86DE-9E66-E54B-AD77-F8D4FBDC7AF8}" dt="2022-09-26T12:18:24.221" v="1695" actId="1076"/>
          <ac:picMkLst>
            <pc:docMk/>
            <pc:sldMk cId="2420659835" sldId="257"/>
            <ac:picMk id="5" creationId="{FF4FF272-4405-EE17-39DE-89EE3C9CDB3C}"/>
          </ac:picMkLst>
        </pc:picChg>
        <pc:picChg chg="add mod">
          <ac:chgData name=" " userId="1481ef82-751d-4aed-b245-811ac4e1e7cd" providerId="ADAL" clId="{978C86DE-9E66-E54B-AD77-F8D4FBDC7AF8}" dt="2022-09-26T12:18:25.157" v="1696" actId="1076"/>
          <ac:picMkLst>
            <pc:docMk/>
            <pc:sldMk cId="2420659835" sldId="257"/>
            <ac:picMk id="6" creationId="{FF780216-C68A-14B4-1C7B-E062BB37A58C}"/>
          </ac:picMkLst>
        </pc:picChg>
        <pc:picChg chg="add del mod">
          <ac:chgData name=" " userId="1481ef82-751d-4aed-b245-811ac4e1e7cd" providerId="ADAL" clId="{978C86DE-9E66-E54B-AD77-F8D4FBDC7AF8}" dt="2022-09-26T12:18:44.979" v="1703" actId="478"/>
          <ac:picMkLst>
            <pc:docMk/>
            <pc:sldMk cId="2420659835" sldId="257"/>
            <ac:picMk id="7" creationId="{2B9AC808-48A4-3708-97DB-AFB6F33BBBFC}"/>
          </ac:picMkLst>
        </pc:picChg>
        <pc:picChg chg="add mod">
          <ac:chgData name=" " userId="1481ef82-751d-4aed-b245-811ac4e1e7cd" providerId="ADAL" clId="{978C86DE-9E66-E54B-AD77-F8D4FBDC7AF8}" dt="2022-09-26T12:18:52.609" v="1708" actId="207"/>
          <ac:picMkLst>
            <pc:docMk/>
            <pc:sldMk cId="2420659835" sldId="257"/>
            <ac:picMk id="12" creationId="{C06CAA4C-2A97-12A6-C887-05E1B6200A80}"/>
          </ac:picMkLst>
        </pc:picChg>
        <pc:picChg chg="add mod">
          <ac:chgData name=" " userId="1481ef82-751d-4aed-b245-811ac4e1e7cd" providerId="ADAL" clId="{978C86DE-9E66-E54B-AD77-F8D4FBDC7AF8}" dt="2022-09-26T12:17:32.281" v="1664" actId="1076"/>
          <ac:picMkLst>
            <pc:docMk/>
            <pc:sldMk cId="2420659835" sldId="257"/>
            <ac:picMk id="1026" creationId="{43B56345-7BB4-F8B7-B58C-84ED87EF8CB9}"/>
          </ac:picMkLst>
        </pc:picChg>
      </pc:sldChg>
      <pc:sldChg chg="new del">
        <pc:chgData name=" " userId="1481ef82-751d-4aed-b245-811ac4e1e7cd" providerId="ADAL" clId="{978C86DE-9E66-E54B-AD77-F8D4FBDC7AF8}" dt="2022-09-13T19:00:15.892" v="291" actId="2696"/>
        <pc:sldMkLst>
          <pc:docMk/>
          <pc:sldMk cId="554046497" sldId="258"/>
        </pc:sldMkLst>
      </pc:sldChg>
      <pc:sldChg chg="addSp delSp modSp new mod ord modTransition delAnim modAnim">
        <pc:chgData name=" " userId="1481ef82-751d-4aed-b245-811ac4e1e7cd" providerId="ADAL" clId="{978C86DE-9E66-E54B-AD77-F8D4FBDC7AF8}" dt="2022-09-26T12:14:48.642" v="1662"/>
        <pc:sldMkLst>
          <pc:docMk/>
          <pc:sldMk cId="2053367918" sldId="258"/>
        </pc:sldMkLst>
        <pc:spChg chg="add mod">
          <ac:chgData name=" " userId="1481ef82-751d-4aed-b245-811ac4e1e7cd" providerId="ADAL" clId="{978C86DE-9E66-E54B-AD77-F8D4FBDC7AF8}" dt="2022-09-26T12:11:20.580" v="1656" actId="1076"/>
          <ac:spMkLst>
            <pc:docMk/>
            <pc:sldMk cId="2053367918" sldId="258"/>
            <ac:spMk id="9" creationId="{FEF37411-AC65-0215-C25F-3E2A0E7E47A5}"/>
          </ac:spMkLst>
        </pc:spChg>
        <pc:picChg chg="add del mod">
          <ac:chgData name=" " userId="1481ef82-751d-4aed-b245-811ac4e1e7cd" providerId="ADAL" clId="{978C86DE-9E66-E54B-AD77-F8D4FBDC7AF8}" dt="2022-09-26T12:08:06.063" v="1611" actId="478"/>
          <ac:picMkLst>
            <pc:docMk/>
            <pc:sldMk cId="2053367918" sldId="258"/>
            <ac:picMk id="6" creationId="{2DECB4B0-572E-75EE-BAEE-B7505E5B7731}"/>
          </ac:picMkLst>
        </pc:picChg>
        <pc:picChg chg="add del mod">
          <ac:chgData name=" " userId="1481ef82-751d-4aed-b245-811ac4e1e7cd" providerId="ADAL" clId="{978C86DE-9E66-E54B-AD77-F8D4FBDC7AF8}" dt="2022-09-13T20:05:30.989" v="390" actId="478"/>
          <ac:picMkLst>
            <pc:docMk/>
            <pc:sldMk cId="2053367918" sldId="258"/>
            <ac:picMk id="6" creationId="{9C5C5C18-C856-DBC3-43E5-264D4C0BAAC6}"/>
          </ac:picMkLst>
        </pc:picChg>
        <pc:picChg chg="add del mod modCrop">
          <ac:chgData name=" " userId="1481ef82-751d-4aed-b245-811ac4e1e7cd" providerId="ADAL" clId="{978C86DE-9E66-E54B-AD77-F8D4FBDC7AF8}" dt="2022-09-13T20:10:11.305" v="414" actId="478"/>
          <ac:picMkLst>
            <pc:docMk/>
            <pc:sldMk cId="2053367918" sldId="258"/>
            <ac:picMk id="8" creationId="{19DE824F-C778-AA22-B866-6653C348F845}"/>
          </ac:picMkLst>
        </pc:picChg>
        <pc:picChg chg="add mod">
          <ac:chgData name=" " userId="1481ef82-751d-4aed-b245-811ac4e1e7cd" providerId="ADAL" clId="{978C86DE-9E66-E54B-AD77-F8D4FBDC7AF8}" dt="2022-09-26T12:09:20.124" v="1617" actId="1076"/>
          <ac:picMkLst>
            <pc:docMk/>
            <pc:sldMk cId="2053367918" sldId="258"/>
            <ac:picMk id="8" creationId="{3331D04F-8885-4255-21B4-76D88E1942CD}"/>
          </ac:picMkLst>
        </pc:picChg>
        <pc:picChg chg="add del mod modCrop">
          <ac:chgData name=" " userId="1481ef82-751d-4aed-b245-811ac4e1e7cd" providerId="ADAL" clId="{978C86DE-9E66-E54B-AD77-F8D4FBDC7AF8}" dt="2022-09-26T12:04:05.503" v="1606" actId="478"/>
          <ac:picMkLst>
            <pc:docMk/>
            <pc:sldMk cId="2053367918" sldId="258"/>
            <ac:picMk id="10" creationId="{40786504-5490-DB93-08CF-AA2FFAEA702F}"/>
          </ac:picMkLst>
        </pc:picChg>
      </pc:sldChg>
      <pc:sldChg chg="addSp delSp modSp new mod">
        <pc:chgData name=" " userId="1481ef82-751d-4aed-b245-811ac4e1e7cd" providerId="ADAL" clId="{978C86DE-9E66-E54B-AD77-F8D4FBDC7AF8}" dt="2022-09-21T08:38:35.691" v="602" actId="1076"/>
        <pc:sldMkLst>
          <pc:docMk/>
          <pc:sldMk cId="478179244" sldId="259"/>
        </pc:sldMkLst>
        <pc:spChg chg="add del mod">
          <ac:chgData name=" " userId="1481ef82-751d-4aed-b245-811ac4e1e7cd" providerId="ADAL" clId="{978C86DE-9E66-E54B-AD77-F8D4FBDC7AF8}" dt="2022-09-13T20:10:07.452" v="412"/>
          <ac:spMkLst>
            <pc:docMk/>
            <pc:sldMk cId="478179244" sldId="259"/>
            <ac:spMk id="5" creationId="{13B3FAC6-10B2-E852-5D34-931D1DFE5904}"/>
          </ac:spMkLst>
        </pc:spChg>
        <pc:spChg chg="add mod">
          <ac:chgData name=" " userId="1481ef82-751d-4aed-b245-811ac4e1e7cd" providerId="ADAL" clId="{978C86DE-9E66-E54B-AD77-F8D4FBDC7AF8}" dt="2022-09-21T08:38:33.620" v="601" actId="20577"/>
          <ac:spMkLst>
            <pc:docMk/>
            <pc:sldMk cId="478179244" sldId="259"/>
            <ac:spMk id="5" creationId="{68C2C3BB-671C-C204-E3BF-EDF5D1987F4C}"/>
          </ac:spMkLst>
        </pc:spChg>
        <pc:picChg chg="add del mod">
          <ac:chgData name=" " userId="1481ef82-751d-4aed-b245-811ac4e1e7cd" providerId="ADAL" clId="{978C86DE-9E66-E54B-AD77-F8D4FBDC7AF8}" dt="2022-09-20T09:46:12.008" v="442" actId="478"/>
          <ac:picMkLst>
            <pc:docMk/>
            <pc:sldMk cId="478179244" sldId="259"/>
            <ac:picMk id="1026" creationId="{CB68EE96-0525-2F22-6778-5A01FB12B8A7}"/>
          </ac:picMkLst>
        </pc:picChg>
        <pc:picChg chg="add mod">
          <ac:chgData name=" " userId="1481ef82-751d-4aed-b245-811ac4e1e7cd" providerId="ADAL" clId="{978C86DE-9E66-E54B-AD77-F8D4FBDC7AF8}" dt="2022-09-21T08:38:35.691" v="602" actId="1076"/>
          <ac:picMkLst>
            <pc:docMk/>
            <pc:sldMk cId="478179244" sldId="259"/>
            <ac:picMk id="1028" creationId="{97B604DE-3023-70E0-4FD3-0EAE3D0347C2}"/>
          </ac:picMkLst>
        </pc:picChg>
      </pc:sldChg>
      <pc:sldChg chg="addSp modSp new mod">
        <pc:chgData name=" " userId="1481ef82-751d-4aed-b245-811ac4e1e7cd" providerId="ADAL" clId="{978C86DE-9E66-E54B-AD77-F8D4FBDC7AF8}" dt="2022-09-21T08:38:51.066" v="634" actId="20577"/>
        <pc:sldMkLst>
          <pc:docMk/>
          <pc:sldMk cId="3861278996" sldId="260"/>
        </pc:sldMkLst>
        <pc:spChg chg="add mod">
          <ac:chgData name=" " userId="1481ef82-751d-4aed-b245-811ac4e1e7cd" providerId="ADAL" clId="{978C86DE-9E66-E54B-AD77-F8D4FBDC7AF8}" dt="2022-09-21T08:38:51.066" v="634" actId="20577"/>
          <ac:spMkLst>
            <pc:docMk/>
            <pc:sldMk cId="3861278996" sldId="260"/>
            <ac:spMk id="5" creationId="{B37F59FA-06C0-AFAD-0A07-33EC412BACB9}"/>
          </ac:spMkLst>
        </pc:spChg>
        <pc:picChg chg="add">
          <ac:chgData name=" " userId="1481ef82-751d-4aed-b245-811ac4e1e7cd" providerId="ADAL" clId="{978C86DE-9E66-E54B-AD77-F8D4FBDC7AF8}" dt="2022-09-20T07:12:06.791" v="428"/>
          <ac:picMkLst>
            <pc:docMk/>
            <pc:sldMk cId="3861278996" sldId="260"/>
            <ac:picMk id="2050" creationId="{93E8B8CC-B211-9E7A-2CFF-CB3CCCEAFDE7}"/>
          </ac:picMkLst>
        </pc:picChg>
      </pc:sldChg>
      <pc:sldChg chg="addSp modSp new mod">
        <pc:chgData name=" " userId="1481ef82-751d-4aed-b245-811ac4e1e7cd" providerId="ADAL" clId="{978C86DE-9E66-E54B-AD77-F8D4FBDC7AF8}" dt="2022-09-21T08:37:49.665" v="549" actId="1037"/>
        <pc:sldMkLst>
          <pc:docMk/>
          <pc:sldMk cId="1949146811" sldId="261"/>
        </pc:sldMkLst>
        <pc:spChg chg="add mod">
          <ac:chgData name=" " userId="1481ef82-751d-4aed-b245-811ac4e1e7cd" providerId="ADAL" clId="{978C86DE-9E66-E54B-AD77-F8D4FBDC7AF8}" dt="2022-09-21T08:37:49.665" v="549" actId="1037"/>
          <ac:spMkLst>
            <pc:docMk/>
            <pc:sldMk cId="1949146811" sldId="261"/>
            <ac:spMk id="5" creationId="{AEE50DAA-897D-0BF1-E3A5-1B22EDA5F359}"/>
          </ac:spMkLst>
        </pc:spChg>
        <pc:picChg chg="add mod">
          <ac:chgData name=" " userId="1481ef82-751d-4aed-b245-811ac4e1e7cd" providerId="ADAL" clId="{978C86DE-9E66-E54B-AD77-F8D4FBDC7AF8}" dt="2022-09-21T08:37:39.960" v="528" actId="1076"/>
          <ac:picMkLst>
            <pc:docMk/>
            <pc:sldMk cId="1949146811" sldId="261"/>
            <ac:picMk id="3074" creationId="{38F1E0E4-EAA6-692B-A181-97FBDBABABE4}"/>
          </ac:picMkLst>
        </pc:picChg>
      </pc:sldChg>
      <pc:sldChg chg="addSp modSp new mod">
        <pc:chgData name=" " userId="1481ef82-751d-4aed-b245-811ac4e1e7cd" providerId="ADAL" clId="{978C86DE-9E66-E54B-AD77-F8D4FBDC7AF8}" dt="2022-09-21T08:39:06.710" v="640" actId="1076"/>
        <pc:sldMkLst>
          <pc:docMk/>
          <pc:sldMk cId="3016603952" sldId="262"/>
        </pc:sldMkLst>
        <pc:spChg chg="add mod">
          <ac:chgData name=" " userId="1481ef82-751d-4aed-b245-811ac4e1e7cd" providerId="ADAL" clId="{978C86DE-9E66-E54B-AD77-F8D4FBDC7AF8}" dt="2022-09-21T08:38:56.088" v="635"/>
          <ac:spMkLst>
            <pc:docMk/>
            <pc:sldMk cId="3016603952" sldId="262"/>
            <ac:spMk id="6" creationId="{9AA8F922-10D8-B421-10D2-341D02370B22}"/>
          </ac:spMkLst>
        </pc:spChg>
        <pc:graphicFrameChg chg="add mod">
          <ac:chgData name=" " userId="1481ef82-751d-4aed-b245-811ac4e1e7cd" providerId="ADAL" clId="{978C86DE-9E66-E54B-AD77-F8D4FBDC7AF8}" dt="2022-09-21T08:39:06.710" v="640" actId="1076"/>
          <ac:graphicFrameMkLst>
            <pc:docMk/>
            <pc:sldMk cId="3016603952" sldId="262"/>
            <ac:graphicFrameMk id="5" creationId="{B02138EF-9A35-EE41-B97F-D7577F6ED622}"/>
          </ac:graphicFrameMkLst>
        </pc:graphicFrameChg>
      </pc:sldChg>
      <pc:sldChg chg="addSp delSp modSp add mod">
        <pc:chgData name=" " userId="1481ef82-751d-4aed-b245-811ac4e1e7cd" providerId="ADAL" clId="{978C86DE-9E66-E54B-AD77-F8D4FBDC7AF8}" dt="2022-09-26T11:53:24.454" v="1603" actId="1076"/>
        <pc:sldMkLst>
          <pc:docMk/>
          <pc:sldMk cId="798948326" sldId="263"/>
        </pc:sldMkLst>
        <pc:spChg chg="add del mod">
          <ac:chgData name=" " userId="1481ef82-751d-4aed-b245-811ac4e1e7cd" providerId="ADAL" clId="{978C86DE-9E66-E54B-AD77-F8D4FBDC7AF8}" dt="2022-09-26T09:20:03.741" v="1217" actId="478"/>
          <ac:spMkLst>
            <pc:docMk/>
            <pc:sldMk cId="798948326" sldId="263"/>
            <ac:spMk id="7" creationId="{2D56906A-EB32-6E3E-60D6-72855592734F}"/>
          </ac:spMkLst>
        </pc:spChg>
        <pc:spChg chg="add del mod">
          <ac:chgData name=" " userId="1481ef82-751d-4aed-b245-811ac4e1e7cd" providerId="ADAL" clId="{978C86DE-9E66-E54B-AD77-F8D4FBDC7AF8}" dt="2022-09-21T08:39:18.101" v="651" actId="478"/>
          <ac:spMkLst>
            <pc:docMk/>
            <pc:sldMk cId="798948326" sldId="263"/>
            <ac:spMk id="7" creationId="{F48CCF79-6F90-A95B-EB3E-A4693D0DA3E5}"/>
          </ac:spMkLst>
        </pc:spChg>
        <pc:spChg chg="add del">
          <ac:chgData name=" " userId="1481ef82-751d-4aed-b245-811ac4e1e7cd" providerId="ADAL" clId="{978C86DE-9E66-E54B-AD77-F8D4FBDC7AF8}" dt="2022-09-26T09:18:44.403" v="1187"/>
          <ac:spMkLst>
            <pc:docMk/>
            <pc:sldMk cId="798948326" sldId="263"/>
            <ac:spMk id="8" creationId="{43C74CD5-E990-1FF3-B409-3B283075CC92}"/>
          </ac:spMkLst>
        </pc:spChg>
        <pc:spChg chg="add del mod">
          <ac:chgData name=" " userId="1481ef82-751d-4aed-b245-811ac4e1e7cd" providerId="ADAL" clId="{978C86DE-9E66-E54B-AD77-F8D4FBDC7AF8}" dt="2022-09-21T08:40:23.375" v="664" actId="21"/>
          <ac:spMkLst>
            <pc:docMk/>
            <pc:sldMk cId="798948326" sldId="263"/>
            <ac:spMk id="8" creationId="{BC918160-E8D8-4406-F7A9-3296B0480551}"/>
          </ac:spMkLst>
        </pc:spChg>
        <pc:spChg chg="add mod">
          <ac:chgData name=" " userId="1481ef82-751d-4aed-b245-811ac4e1e7cd" providerId="ADAL" clId="{978C86DE-9E66-E54B-AD77-F8D4FBDC7AF8}" dt="2022-09-21T08:39:12.906" v="650" actId="20577"/>
          <ac:spMkLst>
            <pc:docMk/>
            <pc:sldMk cId="798948326" sldId="263"/>
            <ac:spMk id="9" creationId="{5548AADE-B80A-ACC7-3444-F3CCDE488125}"/>
          </ac:spMkLst>
        </pc:spChg>
        <pc:spChg chg="add mod">
          <ac:chgData name=" " userId="1481ef82-751d-4aed-b245-811ac4e1e7cd" providerId="ADAL" clId="{978C86DE-9E66-E54B-AD77-F8D4FBDC7AF8}" dt="2022-09-26T11:53:20.699" v="1602" actId="1076"/>
          <ac:spMkLst>
            <pc:docMk/>
            <pc:sldMk cId="798948326" sldId="263"/>
            <ac:spMk id="11" creationId="{1A9D0CC5-F0A7-6725-C4A8-6AAA683C8FC5}"/>
          </ac:spMkLst>
        </pc:spChg>
        <pc:spChg chg="add del mod">
          <ac:chgData name=" " userId="1481ef82-751d-4aed-b245-811ac4e1e7cd" providerId="ADAL" clId="{978C86DE-9E66-E54B-AD77-F8D4FBDC7AF8}" dt="2022-09-21T08:43:01.008" v="743" actId="478"/>
          <ac:spMkLst>
            <pc:docMk/>
            <pc:sldMk cId="798948326" sldId="263"/>
            <ac:spMk id="11" creationId="{7963A975-8B37-5E96-14B5-36E0767EEAEA}"/>
          </ac:spMkLst>
        </pc:spChg>
        <pc:spChg chg="add mod">
          <ac:chgData name=" " userId="1481ef82-751d-4aed-b245-811ac4e1e7cd" providerId="ADAL" clId="{978C86DE-9E66-E54B-AD77-F8D4FBDC7AF8}" dt="2022-09-26T11:53:24.454" v="1603" actId="1076"/>
          <ac:spMkLst>
            <pc:docMk/>
            <pc:sldMk cId="798948326" sldId="263"/>
            <ac:spMk id="12" creationId="{2B05F483-5698-4E93-5964-7B0C632765CF}"/>
          </ac:spMkLst>
        </pc:spChg>
        <pc:spChg chg="add del mod">
          <ac:chgData name=" " userId="1481ef82-751d-4aed-b245-811ac4e1e7cd" providerId="ADAL" clId="{978C86DE-9E66-E54B-AD77-F8D4FBDC7AF8}" dt="2022-09-21T08:42:30.339" v="735" actId="478"/>
          <ac:spMkLst>
            <pc:docMk/>
            <pc:sldMk cId="798948326" sldId="263"/>
            <ac:spMk id="13" creationId="{0E0EB5FC-19DD-96C9-44D6-00A1CED3C504}"/>
          </ac:spMkLst>
        </pc:spChg>
        <pc:spChg chg="add del mod">
          <ac:chgData name=" " userId="1481ef82-751d-4aed-b245-811ac4e1e7cd" providerId="ADAL" clId="{978C86DE-9E66-E54B-AD77-F8D4FBDC7AF8}" dt="2022-09-21T08:42:17.751" v="729" actId="478"/>
          <ac:spMkLst>
            <pc:docMk/>
            <pc:sldMk cId="798948326" sldId="263"/>
            <ac:spMk id="14" creationId="{C1C2B084-8172-353A-8EA5-1427DA6FFA46}"/>
          </ac:spMkLst>
        </pc:spChg>
        <pc:spChg chg="add mod">
          <ac:chgData name=" " userId="1481ef82-751d-4aed-b245-811ac4e1e7cd" providerId="ADAL" clId="{978C86DE-9E66-E54B-AD77-F8D4FBDC7AF8}" dt="2022-09-26T11:47:42.115" v="1558" actId="1038"/>
          <ac:spMkLst>
            <pc:docMk/>
            <pc:sldMk cId="798948326" sldId="263"/>
            <ac:spMk id="15" creationId="{49B8FD97-DBA6-F059-2EF7-CEDC12FBA115}"/>
          </ac:spMkLst>
        </pc:spChg>
        <pc:spChg chg="add mod">
          <ac:chgData name=" " userId="1481ef82-751d-4aed-b245-811ac4e1e7cd" providerId="ADAL" clId="{978C86DE-9E66-E54B-AD77-F8D4FBDC7AF8}" dt="2022-09-26T11:47:30.178" v="1525" actId="14100"/>
          <ac:spMkLst>
            <pc:docMk/>
            <pc:sldMk cId="798948326" sldId="263"/>
            <ac:spMk id="16" creationId="{25BC3363-EFB5-5365-D13E-885D90D3A359}"/>
          </ac:spMkLst>
        </pc:spChg>
        <pc:spChg chg="add del mod">
          <ac:chgData name=" " userId="1481ef82-751d-4aed-b245-811ac4e1e7cd" providerId="ADAL" clId="{978C86DE-9E66-E54B-AD77-F8D4FBDC7AF8}" dt="2022-09-21T08:46:10.380" v="781" actId="478"/>
          <ac:spMkLst>
            <pc:docMk/>
            <pc:sldMk cId="798948326" sldId="263"/>
            <ac:spMk id="18" creationId="{520ED90D-D9CE-F249-3BBD-382C532ADA27}"/>
          </ac:spMkLst>
        </pc:spChg>
        <pc:spChg chg="add mod">
          <ac:chgData name=" " userId="1481ef82-751d-4aed-b245-811ac4e1e7cd" providerId="ADAL" clId="{978C86DE-9E66-E54B-AD77-F8D4FBDC7AF8}" dt="2022-09-26T11:53:20.699" v="1602" actId="1076"/>
          <ac:spMkLst>
            <pc:docMk/>
            <pc:sldMk cId="798948326" sldId="263"/>
            <ac:spMk id="19" creationId="{1C073166-79FE-3DB2-9388-2BCA1B752CFE}"/>
          </ac:spMkLst>
        </pc:spChg>
        <pc:spChg chg="add del">
          <ac:chgData name=" " userId="1481ef82-751d-4aed-b245-811ac4e1e7cd" providerId="ADAL" clId="{978C86DE-9E66-E54B-AD77-F8D4FBDC7AF8}" dt="2022-09-21T08:46:30.932" v="783" actId="478"/>
          <ac:spMkLst>
            <pc:docMk/>
            <pc:sldMk cId="798948326" sldId="263"/>
            <ac:spMk id="20" creationId="{3FE3E5E0-E77E-DBE3-097F-47C2DA8B69A9}"/>
          </ac:spMkLst>
        </pc:spChg>
        <pc:spChg chg="add del">
          <ac:chgData name=" " userId="1481ef82-751d-4aed-b245-811ac4e1e7cd" providerId="ADAL" clId="{978C86DE-9E66-E54B-AD77-F8D4FBDC7AF8}" dt="2022-09-21T08:46:35.865" v="785"/>
          <ac:spMkLst>
            <pc:docMk/>
            <pc:sldMk cId="798948326" sldId="263"/>
            <ac:spMk id="21" creationId="{F6CC67DB-0852-4722-DFC6-D144FAA15B2F}"/>
          </ac:spMkLst>
        </pc:spChg>
        <pc:spChg chg="add del">
          <ac:chgData name=" " userId="1481ef82-751d-4aed-b245-811ac4e1e7cd" providerId="ADAL" clId="{978C86DE-9E66-E54B-AD77-F8D4FBDC7AF8}" dt="2022-09-21T08:46:37.698" v="787"/>
          <ac:spMkLst>
            <pc:docMk/>
            <pc:sldMk cId="798948326" sldId="263"/>
            <ac:spMk id="22" creationId="{42B32B9E-F56D-BA77-DD09-9218DC294FCA}"/>
          </ac:spMkLst>
        </pc:spChg>
        <pc:graphicFrameChg chg="del">
          <ac:chgData name=" " userId="1481ef82-751d-4aed-b245-811ac4e1e7cd" providerId="ADAL" clId="{978C86DE-9E66-E54B-AD77-F8D4FBDC7AF8}" dt="2022-09-21T08:35:16.425" v="460" actId="478"/>
          <ac:graphicFrameMkLst>
            <pc:docMk/>
            <pc:sldMk cId="798948326" sldId="263"/>
            <ac:graphicFrameMk id="5" creationId="{B02138EF-9A35-EE41-B97F-D7577F6ED622}"/>
          </ac:graphicFrameMkLst>
        </pc:graphicFrameChg>
        <pc:picChg chg="add mod">
          <ac:chgData name=" " userId="1481ef82-751d-4aed-b245-811ac4e1e7cd" providerId="ADAL" clId="{978C86DE-9E66-E54B-AD77-F8D4FBDC7AF8}" dt="2022-09-26T11:52:55.734" v="1593" actId="1076"/>
          <ac:picMkLst>
            <pc:docMk/>
            <pc:sldMk cId="798948326" sldId="263"/>
            <ac:picMk id="6" creationId="{13C10962-6A24-6AFA-04A3-F8D5124C2540}"/>
          </ac:picMkLst>
        </pc:picChg>
        <pc:picChg chg="add mod modCrop">
          <ac:chgData name=" " userId="1481ef82-751d-4aed-b245-811ac4e1e7cd" providerId="ADAL" clId="{978C86DE-9E66-E54B-AD77-F8D4FBDC7AF8}" dt="2022-09-26T11:53:20.699" v="1602" actId="1076"/>
          <ac:picMkLst>
            <pc:docMk/>
            <pc:sldMk cId="798948326" sldId="263"/>
            <ac:picMk id="10" creationId="{A6A241AD-2598-9E27-01F9-C644E5152794}"/>
          </ac:picMkLst>
        </pc:picChg>
        <pc:picChg chg="add mod modCrop">
          <ac:chgData name=" " userId="1481ef82-751d-4aed-b245-811ac4e1e7cd" providerId="ADAL" clId="{978C86DE-9E66-E54B-AD77-F8D4FBDC7AF8}" dt="2022-09-26T11:53:20.699" v="1602" actId="1076"/>
          <ac:picMkLst>
            <pc:docMk/>
            <pc:sldMk cId="798948326" sldId="263"/>
            <ac:picMk id="23" creationId="{06E0A8DB-6752-AA59-CE01-C167EE2CEAB0}"/>
          </ac:picMkLst>
        </pc:picChg>
        <pc:picChg chg="add mod">
          <ac:chgData name=" " userId="1481ef82-751d-4aed-b245-811ac4e1e7cd" providerId="ADAL" clId="{978C86DE-9E66-E54B-AD77-F8D4FBDC7AF8}" dt="2022-09-26T11:47:42.115" v="1558" actId="1038"/>
          <ac:picMkLst>
            <pc:docMk/>
            <pc:sldMk cId="798948326" sldId="263"/>
            <ac:picMk id="1026" creationId="{59D63C53-5352-2AA7-CCEB-B28422BCF563}"/>
          </ac:picMkLst>
        </pc:picChg>
        <pc:picChg chg="add mod">
          <ac:chgData name=" " userId="1481ef82-751d-4aed-b245-811ac4e1e7cd" providerId="ADAL" clId="{978C86DE-9E66-E54B-AD77-F8D4FBDC7AF8}" dt="2022-09-26T11:53:20.699" v="1602" actId="1076"/>
          <ac:picMkLst>
            <pc:docMk/>
            <pc:sldMk cId="798948326" sldId="263"/>
            <ac:picMk id="1028" creationId="{FD2CACBE-57D5-60DC-10B8-B09DAE0C8A76}"/>
          </ac:picMkLst>
        </pc:picChg>
        <pc:picChg chg="add mod">
          <ac:chgData name=" " userId="1481ef82-751d-4aed-b245-811ac4e1e7cd" providerId="ADAL" clId="{978C86DE-9E66-E54B-AD77-F8D4FBDC7AF8}" dt="2022-09-26T11:53:24.454" v="1603" actId="1076"/>
          <ac:picMkLst>
            <pc:docMk/>
            <pc:sldMk cId="798948326" sldId="263"/>
            <ac:picMk id="1030" creationId="{5DCBCCED-211C-5100-972B-257A8A57F305}"/>
          </ac:picMkLst>
        </pc:picChg>
        <pc:picChg chg="add mod">
          <ac:chgData name=" " userId="1481ef82-751d-4aed-b245-811ac4e1e7cd" providerId="ADAL" clId="{978C86DE-9E66-E54B-AD77-F8D4FBDC7AF8}" dt="2022-09-26T11:53:24.454" v="1603" actId="1076"/>
          <ac:picMkLst>
            <pc:docMk/>
            <pc:sldMk cId="798948326" sldId="263"/>
            <ac:picMk id="1032" creationId="{C843B0A7-EB6E-9736-3A0B-9C6CB54E9AC1}"/>
          </ac:picMkLst>
        </pc:picChg>
        <pc:picChg chg="add del mod">
          <ac:chgData name=" " userId="1481ef82-751d-4aed-b245-811ac4e1e7cd" providerId="ADAL" clId="{978C86DE-9E66-E54B-AD77-F8D4FBDC7AF8}" dt="2022-09-21T08:54:55.530" v="812" actId="478"/>
          <ac:picMkLst>
            <pc:docMk/>
            <pc:sldMk cId="798948326" sldId="263"/>
            <ac:picMk id="1034" creationId="{3078CDEF-2924-DD64-3FA3-0654AC84BA6A}"/>
          </ac:picMkLst>
        </pc:picChg>
        <pc:picChg chg="add mod">
          <ac:chgData name=" " userId="1481ef82-751d-4aed-b245-811ac4e1e7cd" providerId="ADAL" clId="{978C86DE-9E66-E54B-AD77-F8D4FBDC7AF8}" dt="2022-09-21T09:30:05.918" v="863" actId="1440"/>
          <ac:picMkLst>
            <pc:docMk/>
            <pc:sldMk cId="798948326" sldId="263"/>
            <ac:picMk id="1036" creationId="{B02D7614-1C21-BE0F-8E2C-93B05457D2EE}"/>
          </ac:picMkLst>
        </pc:picChg>
      </pc:sldChg>
      <pc:sldChg chg="addSp delSp modSp add mod">
        <pc:chgData name=" " userId="1481ef82-751d-4aed-b245-811ac4e1e7cd" providerId="ADAL" clId="{978C86DE-9E66-E54B-AD77-F8D4FBDC7AF8}" dt="2022-09-21T08:38:04.572" v="556" actId="478"/>
        <pc:sldMkLst>
          <pc:docMk/>
          <pc:sldMk cId="2132256291" sldId="264"/>
        </pc:sldMkLst>
        <pc:spChg chg="add mod">
          <ac:chgData name=" " userId="1481ef82-751d-4aed-b245-811ac4e1e7cd" providerId="ADAL" clId="{978C86DE-9E66-E54B-AD77-F8D4FBDC7AF8}" dt="2022-09-21T08:36:39.973" v="491" actId="1076"/>
          <ac:spMkLst>
            <pc:docMk/>
            <pc:sldMk cId="2132256291" sldId="264"/>
            <ac:spMk id="3" creationId="{AE934479-CC4B-5A72-44FB-51A70C79781F}"/>
          </ac:spMkLst>
        </pc:spChg>
        <pc:spChg chg="add mod">
          <ac:chgData name=" " userId="1481ef82-751d-4aed-b245-811ac4e1e7cd" providerId="ADAL" clId="{978C86DE-9E66-E54B-AD77-F8D4FBDC7AF8}" dt="2022-09-21T08:36:56.412" v="495" actId="1076"/>
          <ac:spMkLst>
            <pc:docMk/>
            <pc:sldMk cId="2132256291" sldId="264"/>
            <ac:spMk id="5" creationId="{CFFE74C3-28F7-FF98-4A65-581E247A0444}"/>
          </ac:spMkLst>
        </pc:spChg>
        <pc:spChg chg="add mod">
          <ac:chgData name=" " userId="1481ef82-751d-4aed-b245-811ac4e1e7cd" providerId="ADAL" clId="{978C86DE-9E66-E54B-AD77-F8D4FBDC7AF8}" dt="2022-09-21T08:38:02.851" v="555" actId="20577"/>
          <ac:spMkLst>
            <pc:docMk/>
            <pc:sldMk cId="2132256291" sldId="264"/>
            <ac:spMk id="6" creationId="{67BF9334-0043-B405-2A52-BBEC397FD638}"/>
          </ac:spMkLst>
        </pc:spChg>
        <pc:spChg chg="del">
          <ac:chgData name=" " userId="1481ef82-751d-4aed-b245-811ac4e1e7cd" providerId="ADAL" clId="{978C86DE-9E66-E54B-AD77-F8D4FBDC7AF8}" dt="2022-09-21T08:36:21.442" v="484" actId="478"/>
          <ac:spMkLst>
            <pc:docMk/>
            <pc:sldMk cId="2132256291" sldId="264"/>
            <ac:spMk id="14" creationId="{DD5AF416-3225-01D8-2A94-82040D8BA665}"/>
          </ac:spMkLst>
        </pc:spChg>
        <pc:spChg chg="del mod">
          <ac:chgData name=" " userId="1481ef82-751d-4aed-b245-811ac4e1e7cd" providerId="ADAL" clId="{978C86DE-9E66-E54B-AD77-F8D4FBDC7AF8}" dt="2022-09-21T08:38:04.572" v="556" actId="478"/>
          <ac:spMkLst>
            <pc:docMk/>
            <pc:sldMk cId="2132256291" sldId="264"/>
            <ac:spMk id="15" creationId="{FE2D3F25-E131-8E94-A176-0579AFF9D357}"/>
          </ac:spMkLst>
        </pc:spChg>
        <pc:picChg chg="del">
          <ac:chgData name=" " userId="1481ef82-751d-4aed-b245-811ac4e1e7cd" providerId="ADAL" clId="{978C86DE-9E66-E54B-AD77-F8D4FBDC7AF8}" dt="2022-09-21T08:36:19.873" v="483" actId="478"/>
          <ac:picMkLst>
            <pc:docMk/>
            <pc:sldMk cId="2132256291" sldId="264"/>
            <ac:picMk id="1026" creationId="{43B56345-7BB4-F8B7-B58C-84ED87EF8CB9}"/>
          </ac:picMkLst>
        </pc:picChg>
      </pc:sldChg>
      <pc:sldChg chg="addSp delSp modSp new mod setBg">
        <pc:chgData name=" " userId="1481ef82-751d-4aed-b245-811ac4e1e7cd" providerId="ADAL" clId="{978C86DE-9E66-E54B-AD77-F8D4FBDC7AF8}" dt="2022-09-25T19:10:35.375" v="1075" actId="26606"/>
        <pc:sldMkLst>
          <pc:docMk/>
          <pc:sldMk cId="3494869591" sldId="265"/>
        </pc:sldMkLst>
        <pc:spChg chg="mod ord">
          <ac:chgData name=" " userId="1481ef82-751d-4aed-b245-811ac4e1e7cd" providerId="ADAL" clId="{978C86DE-9E66-E54B-AD77-F8D4FBDC7AF8}" dt="2022-09-25T19:10:35.375" v="1075" actId="26606"/>
          <ac:spMkLst>
            <pc:docMk/>
            <pc:sldMk cId="3494869591" sldId="265"/>
            <ac:spMk id="2" creationId="{77231B01-71DA-B0D1-C47D-3CE9437629D3}"/>
          </ac:spMkLst>
        </pc:spChg>
        <pc:spChg chg="mod ord">
          <ac:chgData name=" " userId="1481ef82-751d-4aed-b245-811ac4e1e7cd" providerId="ADAL" clId="{978C86DE-9E66-E54B-AD77-F8D4FBDC7AF8}" dt="2022-09-25T19:10:35.375" v="1075" actId="26606"/>
          <ac:spMkLst>
            <pc:docMk/>
            <pc:sldMk cId="3494869591" sldId="265"/>
            <ac:spMk id="3" creationId="{01D11F91-1F10-4862-C96F-EA0914E436C2}"/>
          </ac:spMkLst>
        </pc:spChg>
        <pc:spChg chg="mod ord">
          <ac:chgData name=" " userId="1481ef82-751d-4aed-b245-811ac4e1e7cd" providerId="ADAL" clId="{978C86DE-9E66-E54B-AD77-F8D4FBDC7AF8}" dt="2022-09-25T19:10:35.375" v="1075" actId="26606"/>
          <ac:spMkLst>
            <pc:docMk/>
            <pc:sldMk cId="3494869591" sldId="265"/>
            <ac:spMk id="4" creationId="{597972F8-C0E5-CB1D-A472-89F7DB2AB7B4}"/>
          </ac:spMkLst>
        </pc:spChg>
        <pc:spChg chg="add mod ord">
          <ac:chgData name=" " userId="1481ef82-751d-4aed-b245-811ac4e1e7cd" providerId="ADAL" clId="{978C86DE-9E66-E54B-AD77-F8D4FBDC7AF8}" dt="2022-09-25T19:10:35.375" v="1075" actId="26606"/>
          <ac:spMkLst>
            <pc:docMk/>
            <pc:sldMk cId="3494869591" sldId="265"/>
            <ac:spMk id="5" creationId="{B4DE126E-2962-510E-C600-6040622A0E64}"/>
          </ac:spMkLst>
        </pc:spChg>
        <pc:spChg chg="add del">
          <ac:chgData name=" " userId="1481ef82-751d-4aed-b245-811ac4e1e7cd" providerId="ADAL" clId="{978C86DE-9E66-E54B-AD77-F8D4FBDC7AF8}" dt="2022-09-25T17:42:02.772" v="922" actId="478"/>
          <ac:spMkLst>
            <pc:docMk/>
            <pc:sldMk cId="3494869591" sldId="265"/>
            <ac:spMk id="6" creationId="{0DC5C9F0-7B00-8F8F-DC26-39AEF0AC62B0}"/>
          </ac:spMkLst>
        </pc:spChg>
        <pc:spChg chg="add del mod">
          <ac:chgData name=" " userId="1481ef82-751d-4aed-b245-811ac4e1e7cd" providerId="ADAL" clId="{978C86DE-9E66-E54B-AD77-F8D4FBDC7AF8}" dt="2022-09-25T17:49:54.205" v="996" actId="478"/>
          <ac:spMkLst>
            <pc:docMk/>
            <pc:sldMk cId="3494869591" sldId="265"/>
            <ac:spMk id="7" creationId="{636F29A4-78AE-28E4-129D-D7B3C0565722}"/>
          </ac:spMkLst>
        </pc:spChg>
        <pc:spChg chg="add del mod">
          <ac:chgData name=" " userId="1481ef82-751d-4aed-b245-811ac4e1e7cd" providerId="ADAL" clId="{978C86DE-9E66-E54B-AD77-F8D4FBDC7AF8}" dt="2022-09-25T17:49:52.329" v="995" actId="478"/>
          <ac:spMkLst>
            <pc:docMk/>
            <pc:sldMk cId="3494869591" sldId="265"/>
            <ac:spMk id="8" creationId="{D11BEA02-2B22-FD61-92E8-3AFAF08F48EB}"/>
          </ac:spMkLst>
        </pc:spChg>
        <pc:spChg chg="add del mod">
          <ac:chgData name=" " userId="1481ef82-751d-4aed-b245-811ac4e1e7cd" providerId="ADAL" clId="{978C86DE-9E66-E54B-AD77-F8D4FBDC7AF8}" dt="2022-09-25T17:49:52.329" v="995" actId="478"/>
          <ac:spMkLst>
            <pc:docMk/>
            <pc:sldMk cId="3494869591" sldId="265"/>
            <ac:spMk id="9" creationId="{E26966D5-BDDC-DA28-36E8-BF1DA0403625}"/>
          </ac:spMkLst>
        </pc:spChg>
        <pc:spChg chg="add del mod">
          <ac:chgData name=" " userId="1481ef82-751d-4aed-b245-811ac4e1e7cd" providerId="ADAL" clId="{978C86DE-9E66-E54B-AD77-F8D4FBDC7AF8}" dt="2022-09-25T17:53:09.398" v="1035" actId="478"/>
          <ac:spMkLst>
            <pc:docMk/>
            <pc:sldMk cId="3494869591" sldId="265"/>
            <ac:spMk id="12" creationId="{DEA1E9B6-A03F-EE49-8F50-740D95F6C365}"/>
          </ac:spMkLst>
        </pc:spChg>
        <pc:spChg chg="add del">
          <ac:chgData name=" " userId="1481ef82-751d-4aed-b245-811ac4e1e7cd" providerId="ADAL" clId="{978C86DE-9E66-E54B-AD77-F8D4FBDC7AF8}" dt="2022-09-25T19:10:20.743" v="1055" actId="26606"/>
          <ac:spMkLst>
            <pc:docMk/>
            <pc:sldMk cId="3494869591" sldId="265"/>
            <ac:spMk id="1035" creationId="{A8384FB5-9ADC-4DDC-881B-597D56F5B15D}"/>
          </ac:spMkLst>
        </pc:spChg>
        <pc:spChg chg="add del">
          <ac:chgData name=" " userId="1481ef82-751d-4aed-b245-811ac4e1e7cd" providerId="ADAL" clId="{978C86DE-9E66-E54B-AD77-F8D4FBDC7AF8}" dt="2022-09-25T19:10:20.743" v="1055" actId="26606"/>
          <ac:spMkLst>
            <pc:docMk/>
            <pc:sldMk cId="3494869591" sldId="265"/>
            <ac:spMk id="1037" creationId="{1199E1B1-A8C0-4FE8-A5A8-1CB41D69F857}"/>
          </ac:spMkLst>
        </pc:spChg>
        <pc:spChg chg="add del">
          <ac:chgData name=" " userId="1481ef82-751d-4aed-b245-811ac4e1e7cd" providerId="ADAL" clId="{978C86DE-9E66-E54B-AD77-F8D4FBDC7AF8}" dt="2022-09-25T19:10:20.743" v="1055" actId="26606"/>
          <ac:spMkLst>
            <pc:docMk/>
            <pc:sldMk cId="3494869591" sldId="265"/>
            <ac:spMk id="1039" creationId="{84A8DE83-DE75-4B41-9DB4-A7EC0B0DEC0B}"/>
          </ac:spMkLst>
        </pc:spChg>
        <pc:spChg chg="add del">
          <ac:chgData name=" " userId="1481ef82-751d-4aed-b245-811ac4e1e7cd" providerId="ADAL" clId="{978C86DE-9E66-E54B-AD77-F8D4FBDC7AF8}" dt="2022-09-25T19:10:20.743" v="1055" actId="26606"/>
          <ac:spMkLst>
            <pc:docMk/>
            <pc:sldMk cId="3494869591" sldId="265"/>
            <ac:spMk id="1041" creationId="{A7009A0A-BEF5-4EAC-AF15-E4F9F002E239}"/>
          </ac:spMkLst>
        </pc:spChg>
        <pc:spChg chg="add del">
          <ac:chgData name=" " userId="1481ef82-751d-4aed-b245-811ac4e1e7cd" providerId="ADAL" clId="{978C86DE-9E66-E54B-AD77-F8D4FBDC7AF8}" dt="2022-09-25T19:10:22.796" v="1057" actId="26606"/>
          <ac:spMkLst>
            <pc:docMk/>
            <pc:sldMk cId="3494869591" sldId="265"/>
            <ac:spMk id="1043" creationId="{69D184B2-2226-4E31-BCCB-444330767440}"/>
          </ac:spMkLst>
        </pc:spChg>
        <pc:spChg chg="add del">
          <ac:chgData name=" " userId="1481ef82-751d-4aed-b245-811ac4e1e7cd" providerId="ADAL" clId="{978C86DE-9E66-E54B-AD77-F8D4FBDC7AF8}" dt="2022-09-25T19:10:22.796" v="1057" actId="26606"/>
          <ac:spMkLst>
            <pc:docMk/>
            <pc:sldMk cId="3494869591" sldId="265"/>
            <ac:spMk id="1044" creationId="{1AC4D4E3-486A-464A-8EC8-D44881097267}"/>
          </ac:spMkLst>
        </pc:spChg>
        <pc:spChg chg="add del">
          <ac:chgData name=" " userId="1481ef82-751d-4aed-b245-811ac4e1e7cd" providerId="ADAL" clId="{978C86DE-9E66-E54B-AD77-F8D4FBDC7AF8}" dt="2022-09-25T19:10:22.796" v="1057" actId="26606"/>
          <ac:spMkLst>
            <pc:docMk/>
            <pc:sldMk cId="3494869591" sldId="265"/>
            <ac:spMk id="1045" creationId="{864DE13E-58EB-4475-B79C-0D4FC651239B}"/>
          </ac:spMkLst>
        </pc:spChg>
        <pc:spChg chg="add del">
          <ac:chgData name=" " userId="1481ef82-751d-4aed-b245-811ac4e1e7cd" providerId="ADAL" clId="{978C86DE-9E66-E54B-AD77-F8D4FBDC7AF8}" dt="2022-09-25T19:10:23.712" v="1059" actId="26606"/>
          <ac:spMkLst>
            <pc:docMk/>
            <pc:sldMk cId="3494869591" sldId="265"/>
            <ac:spMk id="1047" creationId="{D4771268-CB57-404A-9271-370EB28F6090}"/>
          </ac:spMkLst>
        </pc:spChg>
        <pc:spChg chg="add del">
          <ac:chgData name=" " userId="1481ef82-751d-4aed-b245-811ac4e1e7cd" providerId="ADAL" clId="{978C86DE-9E66-E54B-AD77-F8D4FBDC7AF8}" dt="2022-09-25T19:10:24.883" v="1061" actId="26606"/>
          <ac:spMkLst>
            <pc:docMk/>
            <pc:sldMk cId="3494869591" sldId="265"/>
            <ac:spMk id="1049" creationId="{D4D28E87-62D2-4602-B72F-5F74AA236CC3}"/>
          </ac:spMkLst>
        </pc:spChg>
        <pc:spChg chg="add del">
          <ac:chgData name=" " userId="1481ef82-751d-4aed-b245-811ac4e1e7cd" providerId="ADAL" clId="{978C86DE-9E66-E54B-AD77-F8D4FBDC7AF8}" dt="2022-09-25T19:10:25.888" v="1063" actId="26606"/>
          <ac:spMkLst>
            <pc:docMk/>
            <pc:sldMk cId="3494869591" sldId="265"/>
            <ac:spMk id="1051" creationId="{A4AC5506-6312-4701-8D3C-40187889A947}"/>
          </ac:spMkLst>
        </pc:spChg>
        <pc:spChg chg="add del">
          <ac:chgData name=" " userId="1481ef82-751d-4aed-b245-811ac4e1e7cd" providerId="ADAL" clId="{978C86DE-9E66-E54B-AD77-F8D4FBDC7AF8}" dt="2022-09-25T19:10:26.624" v="1065" actId="26606"/>
          <ac:spMkLst>
            <pc:docMk/>
            <pc:sldMk cId="3494869591" sldId="265"/>
            <ac:spMk id="1053" creationId="{A8384FB5-9ADC-4DDC-881B-597D56F5B15D}"/>
          </ac:spMkLst>
        </pc:spChg>
        <pc:spChg chg="add del">
          <ac:chgData name=" " userId="1481ef82-751d-4aed-b245-811ac4e1e7cd" providerId="ADAL" clId="{978C86DE-9E66-E54B-AD77-F8D4FBDC7AF8}" dt="2022-09-25T19:10:26.624" v="1065" actId="26606"/>
          <ac:spMkLst>
            <pc:docMk/>
            <pc:sldMk cId="3494869591" sldId="265"/>
            <ac:spMk id="1054" creationId="{91E5A9A7-95C6-4F4F-B00E-C82E07FE62EF}"/>
          </ac:spMkLst>
        </pc:spChg>
        <pc:spChg chg="add del">
          <ac:chgData name=" " userId="1481ef82-751d-4aed-b245-811ac4e1e7cd" providerId="ADAL" clId="{978C86DE-9E66-E54B-AD77-F8D4FBDC7AF8}" dt="2022-09-25T19:10:26.624" v="1065" actId="26606"/>
          <ac:spMkLst>
            <pc:docMk/>
            <pc:sldMk cId="3494869591" sldId="265"/>
            <ac:spMk id="1055" creationId="{D07DD2DE-F619-49DD-B5E7-03A290FF4ED1}"/>
          </ac:spMkLst>
        </pc:spChg>
        <pc:spChg chg="add del">
          <ac:chgData name=" " userId="1481ef82-751d-4aed-b245-811ac4e1e7cd" providerId="ADAL" clId="{978C86DE-9E66-E54B-AD77-F8D4FBDC7AF8}" dt="2022-09-25T19:10:26.624" v="1065" actId="26606"/>
          <ac:spMkLst>
            <pc:docMk/>
            <pc:sldMk cId="3494869591" sldId="265"/>
            <ac:spMk id="1056" creationId="{85149191-5F60-4A28-AAFF-039F96B0F3EC}"/>
          </ac:spMkLst>
        </pc:spChg>
        <pc:spChg chg="add del">
          <ac:chgData name=" " userId="1481ef82-751d-4aed-b245-811ac4e1e7cd" providerId="ADAL" clId="{978C86DE-9E66-E54B-AD77-F8D4FBDC7AF8}" dt="2022-09-25T19:10:26.624" v="1065" actId="26606"/>
          <ac:spMkLst>
            <pc:docMk/>
            <pc:sldMk cId="3494869591" sldId="265"/>
            <ac:spMk id="1057" creationId="{F8260ED5-17F7-4158-B241-D51DD4CF1B7E}"/>
          </ac:spMkLst>
        </pc:spChg>
        <pc:spChg chg="add del">
          <ac:chgData name=" " userId="1481ef82-751d-4aed-b245-811ac4e1e7cd" providerId="ADAL" clId="{978C86DE-9E66-E54B-AD77-F8D4FBDC7AF8}" dt="2022-09-25T19:10:27.898" v="1067" actId="26606"/>
          <ac:spMkLst>
            <pc:docMk/>
            <pc:sldMk cId="3494869591" sldId="265"/>
            <ac:spMk id="1059" creationId="{BCED4D40-4B67-4331-AC48-79B82B4A47D8}"/>
          </ac:spMkLst>
        </pc:spChg>
        <pc:spChg chg="add del">
          <ac:chgData name=" " userId="1481ef82-751d-4aed-b245-811ac4e1e7cd" providerId="ADAL" clId="{978C86DE-9E66-E54B-AD77-F8D4FBDC7AF8}" dt="2022-09-25T19:10:27.898" v="1067" actId="26606"/>
          <ac:spMkLst>
            <pc:docMk/>
            <pc:sldMk cId="3494869591" sldId="265"/>
            <ac:spMk id="1060" creationId="{670CEDEF-4F34-412E-84EE-329C1E936AF5}"/>
          </ac:spMkLst>
        </pc:spChg>
        <pc:spChg chg="add del">
          <ac:chgData name=" " userId="1481ef82-751d-4aed-b245-811ac4e1e7cd" providerId="ADAL" clId="{978C86DE-9E66-E54B-AD77-F8D4FBDC7AF8}" dt="2022-09-25T19:10:28.607" v="1069" actId="26606"/>
          <ac:spMkLst>
            <pc:docMk/>
            <pc:sldMk cId="3494869591" sldId="265"/>
            <ac:spMk id="1062" creationId="{A8384FB5-9ADC-4DDC-881B-597D56F5B15D}"/>
          </ac:spMkLst>
        </pc:spChg>
        <pc:spChg chg="add del">
          <ac:chgData name=" " userId="1481ef82-751d-4aed-b245-811ac4e1e7cd" providerId="ADAL" clId="{978C86DE-9E66-E54B-AD77-F8D4FBDC7AF8}" dt="2022-09-25T19:10:28.607" v="1069" actId="26606"/>
          <ac:spMkLst>
            <pc:docMk/>
            <pc:sldMk cId="3494869591" sldId="265"/>
            <ac:spMk id="1063" creationId="{1199E1B1-A8C0-4FE8-A5A8-1CB41D69F857}"/>
          </ac:spMkLst>
        </pc:spChg>
        <pc:spChg chg="add del">
          <ac:chgData name=" " userId="1481ef82-751d-4aed-b245-811ac4e1e7cd" providerId="ADAL" clId="{978C86DE-9E66-E54B-AD77-F8D4FBDC7AF8}" dt="2022-09-25T19:10:28.607" v="1069" actId="26606"/>
          <ac:spMkLst>
            <pc:docMk/>
            <pc:sldMk cId="3494869591" sldId="265"/>
            <ac:spMk id="1064" creationId="{84A8DE83-DE75-4B41-9DB4-A7EC0B0DEC0B}"/>
          </ac:spMkLst>
        </pc:spChg>
        <pc:spChg chg="add del">
          <ac:chgData name=" " userId="1481ef82-751d-4aed-b245-811ac4e1e7cd" providerId="ADAL" clId="{978C86DE-9E66-E54B-AD77-F8D4FBDC7AF8}" dt="2022-09-25T19:10:28.607" v="1069" actId="26606"/>
          <ac:spMkLst>
            <pc:docMk/>
            <pc:sldMk cId="3494869591" sldId="265"/>
            <ac:spMk id="1065" creationId="{A7009A0A-BEF5-4EAC-AF15-E4F9F002E239}"/>
          </ac:spMkLst>
        </pc:spChg>
        <pc:spChg chg="add del">
          <ac:chgData name=" " userId="1481ef82-751d-4aed-b245-811ac4e1e7cd" providerId="ADAL" clId="{978C86DE-9E66-E54B-AD77-F8D4FBDC7AF8}" dt="2022-09-25T19:10:29.250" v="1071" actId="26606"/>
          <ac:spMkLst>
            <pc:docMk/>
            <pc:sldMk cId="3494869591" sldId="265"/>
            <ac:spMk id="1067" creationId="{D4D28E87-62D2-4602-B72F-5F74AA236CC3}"/>
          </ac:spMkLst>
        </pc:spChg>
        <pc:spChg chg="add del">
          <ac:chgData name=" " userId="1481ef82-751d-4aed-b245-811ac4e1e7cd" providerId="ADAL" clId="{978C86DE-9E66-E54B-AD77-F8D4FBDC7AF8}" dt="2022-09-25T19:10:29.713" v="1073" actId="26606"/>
          <ac:spMkLst>
            <pc:docMk/>
            <pc:sldMk cId="3494869591" sldId="265"/>
            <ac:spMk id="1069" creationId="{D4771268-CB57-404A-9271-370EB28F6090}"/>
          </ac:spMkLst>
        </pc:spChg>
        <pc:spChg chg="add del">
          <ac:chgData name=" " userId="1481ef82-751d-4aed-b245-811ac4e1e7cd" providerId="ADAL" clId="{978C86DE-9E66-E54B-AD77-F8D4FBDC7AF8}" dt="2022-09-25T19:10:35.375" v="1075" actId="26606"/>
          <ac:spMkLst>
            <pc:docMk/>
            <pc:sldMk cId="3494869591" sldId="265"/>
            <ac:spMk id="1071" creationId="{69D184B2-2226-4E31-BCCB-444330767440}"/>
          </ac:spMkLst>
        </pc:spChg>
        <pc:spChg chg="add del">
          <ac:chgData name=" " userId="1481ef82-751d-4aed-b245-811ac4e1e7cd" providerId="ADAL" clId="{978C86DE-9E66-E54B-AD77-F8D4FBDC7AF8}" dt="2022-09-25T19:10:35.375" v="1075" actId="26606"/>
          <ac:spMkLst>
            <pc:docMk/>
            <pc:sldMk cId="3494869591" sldId="265"/>
            <ac:spMk id="1072" creationId="{1AC4D4E3-486A-464A-8EC8-D44881097267}"/>
          </ac:spMkLst>
        </pc:spChg>
        <pc:spChg chg="add del">
          <ac:chgData name=" " userId="1481ef82-751d-4aed-b245-811ac4e1e7cd" providerId="ADAL" clId="{978C86DE-9E66-E54B-AD77-F8D4FBDC7AF8}" dt="2022-09-25T19:10:35.375" v="1075" actId="26606"/>
          <ac:spMkLst>
            <pc:docMk/>
            <pc:sldMk cId="3494869591" sldId="265"/>
            <ac:spMk id="1073" creationId="{864DE13E-58EB-4475-B79C-0D4FC651239B}"/>
          </ac:spMkLst>
        </pc:spChg>
        <pc:picChg chg="add del mod">
          <ac:chgData name=" " userId="1481ef82-751d-4aed-b245-811ac4e1e7cd" providerId="ADAL" clId="{978C86DE-9E66-E54B-AD77-F8D4FBDC7AF8}" dt="2022-09-25T18:00:20.079" v="1040" actId="478"/>
          <ac:picMkLst>
            <pc:docMk/>
            <pc:sldMk cId="3494869591" sldId="265"/>
            <ac:picMk id="1026" creationId="{35AEC188-BB33-1416-0DD0-DF8E2DA3C997}"/>
          </ac:picMkLst>
        </pc:picChg>
        <pc:picChg chg="add del mod">
          <ac:chgData name=" " userId="1481ef82-751d-4aed-b245-811ac4e1e7cd" providerId="ADAL" clId="{978C86DE-9E66-E54B-AD77-F8D4FBDC7AF8}" dt="2022-09-25T17:52:39.923" v="1030" actId="478"/>
          <ac:picMkLst>
            <pc:docMk/>
            <pc:sldMk cId="3494869591" sldId="265"/>
            <ac:picMk id="1028" creationId="{B07732AB-E4FB-F6B6-B993-D044C9D04140}"/>
          </ac:picMkLst>
        </pc:picChg>
        <pc:picChg chg="add mod ord">
          <ac:chgData name=" " userId="1481ef82-751d-4aed-b245-811ac4e1e7cd" providerId="ADAL" clId="{978C86DE-9E66-E54B-AD77-F8D4FBDC7AF8}" dt="2022-09-25T19:10:35.375" v="1075" actId="26606"/>
          <ac:picMkLst>
            <pc:docMk/>
            <pc:sldMk cId="3494869591" sldId="265"/>
            <ac:picMk id="1030" creationId="{6B625686-879C-2C17-D35A-B19E3CD38B47}"/>
          </ac:picMkLst>
        </pc:picChg>
        <pc:cxnChg chg="add del mod">
          <ac:chgData name=" " userId="1481ef82-751d-4aed-b245-811ac4e1e7cd" providerId="ADAL" clId="{978C86DE-9E66-E54B-AD77-F8D4FBDC7AF8}" dt="2022-09-25T17:49:52.329" v="995" actId="478"/>
          <ac:cxnSpMkLst>
            <pc:docMk/>
            <pc:sldMk cId="3494869591" sldId="265"/>
            <ac:cxnSpMk id="11" creationId="{1048D607-FDB6-EE98-1EB8-1E35A0ECA6C9}"/>
          </ac:cxnSpMkLst>
        </pc:cxnChg>
      </pc:sldChg>
      <pc:sldChg chg="addSp delSp modSp add">
        <pc:chgData name=" " userId="1481ef82-751d-4aed-b245-811ac4e1e7cd" providerId="ADAL" clId="{978C86DE-9E66-E54B-AD77-F8D4FBDC7AF8}" dt="2022-09-25T18:00:29.780" v="1043"/>
        <pc:sldMkLst>
          <pc:docMk/>
          <pc:sldMk cId="2030448285" sldId="266"/>
        </pc:sldMkLst>
        <pc:picChg chg="del">
          <ac:chgData name=" " userId="1481ef82-751d-4aed-b245-811ac4e1e7cd" providerId="ADAL" clId="{978C86DE-9E66-E54B-AD77-F8D4FBDC7AF8}" dt="2022-09-25T17:52:24.770" v="1015" actId="478"/>
          <ac:picMkLst>
            <pc:docMk/>
            <pc:sldMk cId="2030448285" sldId="266"/>
            <ac:picMk id="1026" creationId="{35AEC188-BB33-1416-0DD0-DF8E2DA3C997}"/>
          </ac:picMkLst>
        </pc:picChg>
        <pc:picChg chg="del mod">
          <ac:chgData name=" " userId="1481ef82-751d-4aed-b245-811ac4e1e7cd" providerId="ADAL" clId="{978C86DE-9E66-E54B-AD77-F8D4FBDC7AF8}" dt="2022-09-25T18:00:27.445" v="1042" actId="478"/>
          <ac:picMkLst>
            <pc:docMk/>
            <pc:sldMk cId="2030448285" sldId="266"/>
            <ac:picMk id="1028" creationId="{B07732AB-E4FB-F6B6-B993-D044C9D04140}"/>
          </ac:picMkLst>
        </pc:picChg>
        <pc:picChg chg="add">
          <ac:chgData name=" " userId="1481ef82-751d-4aed-b245-811ac4e1e7cd" providerId="ADAL" clId="{978C86DE-9E66-E54B-AD77-F8D4FBDC7AF8}" dt="2022-09-25T18:00:29.780" v="1043"/>
          <ac:picMkLst>
            <pc:docMk/>
            <pc:sldMk cId="2030448285" sldId="266"/>
            <ac:picMk id="3074" creationId="{F96F740D-F681-D9D8-1FFB-168527A196AB}"/>
          </ac:picMkLst>
        </pc:picChg>
      </pc:sldChg>
      <pc:sldChg chg="addSp delSp modSp new">
        <pc:chgData name=" " userId="1481ef82-751d-4aed-b245-811ac4e1e7cd" providerId="ADAL" clId="{978C86DE-9E66-E54B-AD77-F8D4FBDC7AF8}" dt="2022-09-26T09:12:47.074" v="1111"/>
        <pc:sldMkLst>
          <pc:docMk/>
          <pc:sldMk cId="637733820" sldId="267"/>
        </pc:sldMkLst>
        <pc:spChg chg="add mod">
          <ac:chgData name=" " userId="1481ef82-751d-4aed-b245-811ac4e1e7cd" providerId="ADAL" clId="{978C86DE-9E66-E54B-AD77-F8D4FBDC7AF8}" dt="2022-09-25T18:00:41.063" v="1045"/>
          <ac:spMkLst>
            <pc:docMk/>
            <pc:sldMk cId="637733820" sldId="267"/>
            <ac:spMk id="5" creationId="{FE454FC2-D364-7E2B-72E9-0F5015A433EA}"/>
          </ac:spMkLst>
        </pc:spChg>
        <pc:spChg chg="add del mod">
          <ac:chgData name=" " userId="1481ef82-751d-4aed-b245-811ac4e1e7cd" providerId="ADAL" clId="{978C86DE-9E66-E54B-AD77-F8D4FBDC7AF8}" dt="2022-09-26T09:12:47.074" v="1111"/>
          <ac:spMkLst>
            <pc:docMk/>
            <pc:sldMk cId="637733820" sldId="267"/>
            <ac:spMk id="6" creationId="{5E939853-2CC8-DA6D-E9B0-E5562FFE7DF9}"/>
          </ac:spMkLst>
        </pc:spChg>
        <pc:picChg chg="add mod">
          <ac:chgData name=" " userId="1481ef82-751d-4aed-b245-811ac4e1e7cd" providerId="ADAL" clId="{978C86DE-9E66-E54B-AD77-F8D4FBDC7AF8}" dt="2022-09-25T19:10:44.666" v="1081" actId="1037"/>
          <ac:picMkLst>
            <pc:docMk/>
            <pc:sldMk cId="637733820" sldId="267"/>
            <ac:picMk id="4098" creationId="{D4D2459F-01C9-8B0D-321D-34C7EE0460E5}"/>
          </ac:picMkLst>
        </pc:picChg>
      </pc:sldChg>
      <pc:sldChg chg="addSp delSp modSp new mod">
        <pc:chgData name=" " userId="1481ef82-751d-4aed-b245-811ac4e1e7cd" providerId="ADAL" clId="{978C86DE-9E66-E54B-AD77-F8D4FBDC7AF8}" dt="2022-09-26T12:07:08.855" v="1610" actId="207"/>
        <pc:sldMkLst>
          <pc:docMk/>
          <pc:sldMk cId="2703893976" sldId="268"/>
        </pc:sldMkLst>
        <pc:spChg chg="add mod">
          <ac:chgData name=" " userId="1481ef82-751d-4aed-b245-811ac4e1e7cd" providerId="ADAL" clId="{978C86DE-9E66-E54B-AD77-F8D4FBDC7AF8}" dt="2022-09-26T09:17:18.019" v="1168" actId="1076"/>
          <ac:spMkLst>
            <pc:docMk/>
            <pc:sldMk cId="2703893976" sldId="268"/>
            <ac:spMk id="6" creationId="{68ECDBBF-7698-C36E-62D0-7C7D662CC26A}"/>
          </ac:spMkLst>
        </pc:spChg>
        <pc:spChg chg="add mod">
          <ac:chgData name=" " userId="1481ef82-751d-4aed-b245-811ac4e1e7cd" providerId="ADAL" clId="{978C86DE-9E66-E54B-AD77-F8D4FBDC7AF8}" dt="2022-09-26T09:12:56.262" v="1133" actId="20577"/>
          <ac:spMkLst>
            <pc:docMk/>
            <pc:sldMk cId="2703893976" sldId="268"/>
            <ac:spMk id="7" creationId="{FD70D185-5BBB-95BC-E31B-F21B8A72B256}"/>
          </ac:spMkLst>
        </pc:spChg>
        <pc:spChg chg="add del mod">
          <ac:chgData name=" " userId="1481ef82-751d-4aed-b245-811ac4e1e7cd" providerId="ADAL" clId="{978C86DE-9E66-E54B-AD77-F8D4FBDC7AF8}" dt="2022-09-26T09:14:59.233" v="1155"/>
          <ac:spMkLst>
            <pc:docMk/>
            <pc:sldMk cId="2703893976" sldId="268"/>
            <ac:spMk id="8" creationId="{C5D46B98-B513-D264-0ED6-8D0331E1EAE4}"/>
          </ac:spMkLst>
        </pc:spChg>
        <pc:spChg chg="add del mod">
          <ac:chgData name=" " userId="1481ef82-751d-4aed-b245-811ac4e1e7cd" providerId="ADAL" clId="{978C86DE-9E66-E54B-AD77-F8D4FBDC7AF8}" dt="2022-09-26T09:56:26.139" v="1410" actId="478"/>
          <ac:spMkLst>
            <pc:docMk/>
            <pc:sldMk cId="2703893976" sldId="268"/>
            <ac:spMk id="20" creationId="{E3779211-E38F-96F5-2975-C0D8CB8B495A}"/>
          </ac:spMkLst>
        </pc:spChg>
        <pc:picChg chg="add mod">
          <ac:chgData name=" " userId="1481ef82-751d-4aed-b245-811ac4e1e7cd" providerId="ADAL" clId="{978C86DE-9E66-E54B-AD77-F8D4FBDC7AF8}" dt="2022-09-26T09:15:32.977" v="1159" actId="1076"/>
          <ac:picMkLst>
            <pc:docMk/>
            <pc:sldMk cId="2703893976" sldId="268"/>
            <ac:picMk id="10" creationId="{3D078BE2-372D-4D7D-93D6-BC04BE2BA9D5}"/>
          </ac:picMkLst>
        </pc:picChg>
        <pc:picChg chg="add del mod">
          <ac:chgData name=" " userId="1481ef82-751d-4aed-b245-811ac4e1e7cd" providerId="ADAL" clId="{978C86DE-9E66-E54B-AD77-F8D4FBDC7AF8}" dt="2022-09-26T09:17:32.321" v="1173" actId="478"/>
          <ac:picMkLst>
            <pc:docMk/>
            <pc:sldMk cId="2703893976" sldId="268"/>
            <ac:picMk id="12" creationId="{B6023281-2B53-C944-B679-20CA7A8CB3AF}"/>
          </ac:picMkLst>
        </pc:picChg>
        <pc:picChg chg="add mod">
          <ac:chgData name=" " userId="1481ef82-751d-4aed-b245-811ac4e1e7cd" providerId="ADAL" clId="{978C86DE-9E66-E54B-AD77-F8D4FBDC7AF8}" dt="2022-09-26T09:17:29.071" v="1171" actId="207"/>
          <ac:picMkLst>
            <pc:docMk/>
            <pc:sldMk cId="2703893976" sldId="268"/>
            <ac:picMk id="14" creationId="{C18F437F-D2DE-C027-5B23-083CDE259932}"/>
          </ac:picMkLst>
        </pc:picChg>
        <pc:picChg chg="add mod">
          <ac:chgData name=" " userId="1481ef82-751d-4aed-b245-811ac4e1e7cd" providerId="ADAL" clId="{978C86DE-9E66-E54B-AD77-F8D4FBDC7AF8}" dt="2022-09-26T12:07:08.855" v="1610" actId="207"/>
          <ac:picMkLst>
            <pc:docMk/>
            <pc:sldMk cId="2703893976" sldId="268"/>
            <ac:picMk id="16" creationId="{B5821602-0F5D-5C14-E7C6-973AF2DD2FE1}"/>
          </ac:picMkLst>
        </pc:picChg>
        <pc:picChg chg="add del mod">
          <ac:chgData name=" " userId="1481ef82-751d-4aed-b245-811ac4e1e7cd" providerId="ADAL" clId="{978C86DE-9E66-E54B-AD77-F8D4FBDC7AF8}" dt="2022-09-26T09:17:45.866" v="1179" actId="478"/>
          <ac:picMkLst>
            <pc:docMk/>
            <pc:sldMk cId="2703893976" sldId="268"/>
            <ac:picMk id="18" creationId="{0ECFE26A-4CF5-05AE-607B-8BA9CAB7A266}"/>
          </ac:picMkLst>
        </pc:picChg>
      </pc:sldChg>
      <pc:sldChg chg="addSp delSp modSp add mod">
        <pc:chgData name=" " userId="1481ef82-751d-4aed-b245-811ac4e1e7cd" providerId="ADAL" clId="{978C86DE-9E66-E54B-AD77-F8D4FBDC7AF8}" dt="2022-09-26T09:22:45.167" v="1272" actId="1076"/>
        <pc:sldMkLst>
          <pc:docMk/>
          <pc:sldMk cId="1946118712" sldId="269"/>
        </pc:sldMkLst>
        <pc:spChg chg="add del mod">
          <ac:chgData name=" " userId="1481ef82-751d-4aed-b245-811ac4e1e7cd" providerId="ADAL" clId="{978C86DE-9E66-E54B-AD77-F8D4FBDC7AF8}" dt="2022-09-26T09:21:43.541" v="1263" actId="478"/>
          <ac:spMkLst>
            <pc:docMk/>
            <pc:sldMk cId="1946118712" sldId="269"/>
            <ac:spMk id="5" creationId="{745B04A9-E833-6776-56D2-813D74BADBA9}"/>
          </ac:spMkLst>
        </pc:spChg>
        <pc:spChg chg="del">
          <ac:chgData name=" " userId="1481ef82-751d-4aed-b245-811ac4e1e7cd" providerId="ADAL" clId="{978C86DE-9E66-E54B-AD77-F8D4FBDC7AF8}" dt="2022-09-26T09:20:46.762" v="1220" actId="478"/>
          <ac:spMkLst>
            <pc:docMk/>
            <pc:sldMk cId="1946118712" sldId="269"/>
            <ac:spMk id="6" creationId="{68ECDBBF-7698-C36E-62D0-7C7D662CC26A}"/>
          </ac:spMkLst>
        </pc:spChg>
        <pc:spChg chg="add del mod">
          <ac:chgData name=" " userId="1481ef82-751d-4aed-b245-811ac4e1e7cd" providerId="ADAL" clId="{978C86DE-9E66-E54B-AD77-F8D4FBDC7AF8}" dt="2022-09-26T09:22:42.078" v="1271" actId="478"/>
          <ac:spMkLst>
            <pc:docMk/>
            <pc:sldMk cId="1946118712" sldId="269"/>
            <ac:spMk id="9" creationId="{2C8FF209-2F0E-4E2C-BD57-32B97477CA95}"/>
          </ac:spMkLst>
        </pc:spChg>
        <pc:spChg chg="add del mod">
          <ac:chgData name=" " userId="1481ef82-751d-4aed-b245-811ac4e1e7cd" providerId="ADAL" clId="{978C86DE-9E66-E54B-AD77-F8D4FBDC7AF8}" dt="2022-09-26T09:21:44.477" v="1264" actId="478"/>
          <ac:spMkLst>
            <pc:docMk/>
            <pc:sldMk cId="1946118712" sldId="269"/>
            <ac:spMk id="11" creationId="{394CE9A8-B8A5-5A52-0A50-72AA40811432}"/>
          </ac:spMkLst>
        </pc:spChg>
        <pc:spChg chg="add mod">
          <ac:chgData name=" " userId="1481ef82-751d-4aed-b245-811ac4e1e7cd" providerId="ADAL" clId="{978C86DE-9E66-E54B-AD77-F8D4FBDC7AF8}" dt="2022-09-26T09:22:45.167" v="1272" actId="1076"/>
          <ac:spMkLst>
            <pc:docMk/>
            <pc:sldMk cId="1946118712" sldId="269"/>
            <ac:spMk id="12" creationId="{259724AE-D372-7D3F-E480-B5BC56F62543}"/>
          </ac:spMkLst>
        </pc:spChg>
        <pc:spChg chg="del">
          <ac:chgData name=" " userId="1481ef82-751d-4aed-b245-811ac4e1e7cd" providerId="ADAL" clId="{978C86DE-9E66-E54B-AD77-F8D4FBDC7AF8}" dt="2022-09-26T09:20:48.450" v="1222" actId="478"/>
          <ac:spMkLst>
            <pc:docMk/>
            <pc:sldMk cId="1946118712" sldId="269"/>
            <ac:spMk id="20" creationId="{E3779211-E38F-96F5-2975-C0D8CB8B495A}"/>
          </ac:spMkLst>
        </pc:spChg>
        <pc:picChg chg="del">
          <ac:chgData name=" " userId="1481ef82-751d-4aed-b245-811ac4e1e7cd" providerId="ADAL" clId="{978C86DE-9E66-E54B-AD77-F8D4FBDC7AF8}" dt="2022-09-26T09:20:47.348" v="1221" actId="478"/>
          <ac:picMkLst>
            <pc:docMk/>
            <pc:sldMk cId="1946118712" sldId="269"/>
            <ac:picMk id="10" creationId="{3D078BE2-372D-4D7D-93D6-BC04BE2BA9D5}"/>
          </ac:picMkLst>
        </pc:picChg>
        <pc:picChg chg="del">
          <ac:chgData name=" " userId="1481ef82-751d-4aed-b245-811ac4e1e7cd" providerId="ADAL" clId="{978C86DE-9E66-E54B-AD77-F8D4FBDC7AF8}" dt="2022-09-26T09:20:48.968" v="1223" actId="478"/>
          <ac:picMkLst>
            <pc:docMk/>
            <pc:sldMk cId="1946118712" sldId="269"/>
            <ac:picMk id="14" creationId="{C18F437F-D2DE-C027-5B23-083CDE259932}"/>
          </ac:picMkLst>
        </pc:picChg>
        <pc:picChg chg="del">
          <ac:chgData name=" " userId="1481ef82-751d-4aed-b245-811ac4e1e7cd" providerId="ADAL" clId="{978C86DE-9E66-E54B-AD77-F8D4FBDC7AF8}" dt="2022-09-26T09:20:45.733" v="1219" actId="478"/>
          <ac:picMkLst>
            <pc:docMk/>
            <pc:sldMk cId="1946118712" sldId="269"/>
            <ac:picMk id="16" creationId="{B5821602-0F5D-5C14-E7C6-973AF2DD2FE1}"/>
          </ac:picMkLst>
        </pc:picChg>
        <pc:picChg chg="add mod">
          <ac:chgData name=" " userId="1481ef82-751d-4aed-b245-811ac4e1e7cd" providerId="ADAL" clId="{978C86DE-9E66-E54B-AD77-F8D4FBDC7AF8}" dt="2022-09-26T09:21:48.390" v="1266" actId="1076"/>
          <ac:picMkLst>
            <pc:docMk/>
            <pc:sldMk cId="1946118712" sldId="269"/>
            <ac:picMk id="2050" creationId="{2898F8AB-9A11-3632-7DDE-CC5A03EF80EF}"/>
          </ac:picMkLst>
        </pc:picChg>
      </pc:sldChg>
      <pc:sldChg chg="addSp delSp modSp add mod">
        <pc:chgData name=" " userId="1481ef82-751d-4aed-b245-811ac4e1e7cd" providerId="ADAL" clId="{978C86DE-9E66-E54B-AD77-F8D4FBDC7AF8}" dt="2022-09-26T09:39:29.384" v="1409" actId="1076"/>
        <pc:sldMkLst>
          <pc:docMk/>
          <pc:sldMk cId="1764272874" sldId="270"/>
        </pc:sldMkLst>
        <pc:spChg chg="mod">
          <ac:chgData name=" " userId="1481ef82-751d-4aed-b245-811ac4e1e7cd" providerId="ADAL" clId="{978C86DE-9E66-E54B-AD77-F8D4FBDC7AF8}" dt="2022-09-26T09:39:29.384" v="1409" actId="1076"/>
          <ac:spMkLst>
            <pc:docMk/>
            <pc:sldMk cId="1764272874" sldId="270"/>
            <ac:spMk id="5" creationId="{745B04A9-E833-6776-56D2-813D74BADBA9}"/>
          </ac:spMkLst>
        </pc:spChg>
        <pc:spChg chg="del">
          <ac:chgData name=" " userId="1481ef82-751d-4aed-b245-811ac4e1e7cd" providerId="ADAL" clId="{978C86DE-9E66-E54B-AD77-F8D4FBDC7AF8}" dt="2022-09-26T09:22:53.012" v="1273" actId="478"/>
          <ac:spMkLst>
            <pc:docMk/>
            <pc:sldMk cId="1764272874" sldId="270"/>
            <ac:spMk id="9" creationId="{2C8FF209-2F0E-4E2C-BD57-32B97477CA95}"/>
          </ac:spMkLst>
        </pc:spChg>
        <pc:spChg chg="mod">
          <ac:chgData name=" " userId="1481ef82-751d-4aed-b245-811ac4e1e7cd" providerId="ADAL" clId="{978C86DE-9E66-E54B-AD77-F8D4FBDC7AF8}" dt="2022-09-26T09:39:24.876" v="1408" actId="14100"/>
          <ac:spMkLst>
            <pc:docMk/>
            <pc:sldMk cId="1764272874" sldId="270"/>
            <ac:spMk id="11" creationId="{394CE9A8-B8A5-5A52-0A50-72AA40811432}"/>
          </ac:spMkLst>
        </pc:spChg>
        <pc:spChg chg="add mod">
          <ac:chgData name=" " userId="1481ef82-751d-4aed-b245-811ac4e1e7cd" providerId="ADAL" clId="{978C86DE-9E66-E54B-AD77-F8D4FBDC7AF8}" dt="2022-09-26T09:38:43.426" v="1391" actId="1076"/>
          <ac:spMkLst>
            <pc:docMk/>
            <pc:sldMk cId="1764272874" sldId="270"/>
            <ac:spMk id="13" creationId="{E2D1032C-8387-85A6-8A5B-B010DD981E9D}"/>
          </ac:spMkLst>
        </pc:spChg>
        <pc:spChg chg="add mod">
          <ac:chgData name=" " userId="1481ef82-751d-4aed-b245-811ac4e1e7cd" providerId="ADAL" clId="{978C86DE-9E66-E54B-AD77-F8D4FBDC7AF8}" dt="2022-09-26T09:39:29.384" v="1409" actId="1076"/>
          <ac:spMkLst>
            <pc:docMk/>
            <pc:sldMk cId="1764272874" sldId="270"/>
            <ac:spMk id="15" creationId="{C8A1C774-8807-2D43-6311-5D64D4D4BF8F}"/>
          </ac:spMkLst>
        </pc:spChg>
        <pc:spChg chg="add mod">
          <ac:chgData name=" " userId="1481ef82-751d-4aed-b245-811ac4e1e7cd" providerId="ADAL" clId="{978C86DE-9E66-E54B-AD77-F8D4FBDC7AF8}" dt="2022-09-26T09:38:33.832" v="1390" actId="1076"/>
          <ac:spMkLst>
            <pc:docMk/>
            <pc:sldMk cId="1764272874" sldId="270"/>
            <ac:spMk id="16" creationId="{B2926A10-9786-088B-58AD-C2DE0D08A583}"/>
          </ac:spMkLst>
        </pc:spChg>
        <pc:spChg chg="add mod">
          <ac:chgData name=" " userId="1481ef82-751d-4aed-b245-811ac4e1e7cd" providerId="ADAL" clId="{978C86DE-9E66-E54B-AD77-F8D4FBDC7AF8}" dt="2022-09-26T09:38:47.533" v="1392" actId="1076"/>
          <ac:spMkLst>
            <pc:docMk/>
            <pc:sldMk cId="1764272874" sldId="270"/>
            <ac:spMk id="17" creationId="{7C05E48C-7081-8E59-74DE-02304F3858FF}"/>
          </ac:spMkLst>
        </pc:spChg>
        <pc:picChg chg="add mod">
          <ac:chgData name=" " userId="1481ef82-751d-4aed-b245-811ac4e1e7cd" providerId="ADAL" clId="{978C86DE-9E66-E54B-AD77-F8D4FBDC7AF8}" dt="2022-09-26T09:39:29.384" v="1409" actId="1076"/>
          <ac:picMkLst>
            <pc:docMk/>
            <pc:sldMk cId="1764272874" sldId="270"/>
            <ac:picMk id="8" creationId="{CF9075A9-D80E-15C5-052D-2184EA982E0C}"/>
          </ac:picMkLst>
        </pc:picChg>
        <pc:picChg chg="add mod">
          <ac:chgData name=" " userId="1481ef82-751d-4aed-b245-811ac4e1e7cd" providerId="ADAL" clId="{978C86DE-9E66-E54B-AD77-F8D4FBDC7AF8}" dt="2022-09-26T09:38:55.478" v="1394" actId="1076"/>
          <ac:picMkLst>
            <pc:docMk/>
            <pc:sldMk cId="1764272874" sldId="270"/>
            <ac:picMk id="12" creationId="{59B5C6BC-E87D-CFED-CD42-73105DFADB96}"/>
          </ac:picMkLst>
        </pc:picChg>
        <pc:picChg chg="del">
          <ac:chgData name=" " userId="1481ef82-751d-4aed-b245-811ac4e1e7cd" providerId="ADAL" clId="{978C86DE-9E66-E54B-AD77-F8D4FBDC7AF8}" dt="2022-09-26T09:22:53.324" v="1274" actId="478"/>
          <ac:picMkLst>
            <pc:docMk/>
            <pc:sldMk cId="1764272874" sldId="270"/>
            <ac:picMk id="2050" creationId="{2898F8AB-9A11-3632-7DDE-CC5A03EF80EF}"/>
          </ac:picMkLst>
        </pc:picChg>
        <pc:picChg chg="add mod">
          <ac:chgData name=" " userId="1481ef82-751d-4aed-b245-811ac4e1e7cd" providerId="ADAL" clId="{978C86DE-9E66-E54B-AD77-F8D4FBDC7AF8}" dt="2022-09-26T09:38:52.372" v="1393" actId="1076"/>
          <ac:picMkLst>
            <pc:docMk/>
            <pc:sldMk cId="1764272874" sldId="270"/>
            <ac:picMk id="4098" creationId="{D2C884E5-BA3B-87A5-EAA2-6B236BE0779C}"/>
          </ac:picMkLst>
        </pc:picChg>
        <pc:picChg chg="add mod">
          <ac:chgData name=" " userId="1481ef82-751d-4aed-b245-811ac4e1e7cd" providerId="ADAL" clId="{978C86DE-9E66-E54B-AD77-F8D4FBDC7AF8}" dt="2022-09-26T09:38:28.610" v="1389" actId="1076"/>
          <ac:picMkLst>
            <pc:docMk/>
            <pc:sldMk cId="1764272874" sldId="270"/>
            <ac:picMk id="4100" creationId="{A094FFE4-6A5D-EE9A-DF2C-4A0FC7141C79}"/>
          </ac:picMkLst>
        </pc:picChg>
      </pc:sldChg>
      <pc:sldChg chg="addSp delSp modSp add mod">
        <pc:chgData name=" " userId="1481ef82-751d-4aed-b245-811ac4e1e7cd" providerId="ADAL" clId="{978C86DE-9E66-E54B-AD77-F8D4FBDC7AF8}" dt="2022-09-26T11:45:40.609" v="1521" actId="1076"/>
        <pc:sldMkLst>
          <pc:docMk/>
          <pc:sldMk cId="2503242883" sldId="271"/>
        </pc:sldMkLst>
        <pc:spChg chg="del">
          <ac:chgData name=" " userId="1481ef82-751d-4aed-b245-811ac4e1e7cd" providerId="ADAL" clId="{978C86DE-9E66-E54B-AD77-F8D4FBDC7AF8}" dt="2022-09-26T11:43:11.086" v="1468" actId="478"/>
          <ac:spMkLst>
            <pc:docMk/>
            <pc:sldMk cId="2503242883" sldId="271"/>
            <ac:spMk id="5" creationId="{745B04A9-E833-6776-56D2-813D74BADBA9}"/>
          </ac:spMkLst>
        </pc:spChg>
        <pc:spChg chg="mod">
          <ac:chgData name=" " userId="1481ef82-751d-4aed-b245-811ac4e1e7cd" providerId="ADAL" clId="{978C86DE-9E66-E54B-AD77-F8D4FBDC7AF8}" dt="2022-09-26T11:43:25.695" v="1484" actId="20577"/>
          <ac:spMkLst>
            <pc:docMk/>
            <pc:sldMk cId="2503242883" sldId="271"/>
            <ac:spMk id="11" creationId="{394CE9A8-B8A5-5A52-0A50-72AA40811432}"/>
          </ac:spMkLst>
        </pc:spChg>
        <pc:spChg chg="del">
          <ac:chgData name=" " userId="1481ef82-751d-4aed-b245-811ac4e1e7cd" providerId="ADAL" clId="{978C86DE-9E66-E54B-AD77-F8D4FBDC7AF8}" dt="2022-09-26T11:43:11.086" v="1468" actId="478"/>
          <ac:spMkLst>
            <pc:docMk/>
            <pc:sldMk cId="2503242883" sldId="271"/>
            <ac:spMk id="13" creationId="{E2D1032C-8387-85A6-8A5B-B010DD981E9D}"/>
          </ac:spMkLst>
        </pc:spChg>
        <pc:spChg chg="del">
          <ac:chgData name=" " userId="1481ef82-751d-4aed-b245-811ac4e1e7cd" providerId="ADAL" clId="{978C86DE-9E66-E54B-AD77-F8D4FBDC7AF8}" dt="2022-09-26T11:43:11.086" v="1468" actId="478"/>
          <ac:spMkLst>
            <pc:docMk/>
            <pc:sldMk cId="2503242883" sldId="271"/>
            <ac:spMk id="15" creationId="{C8A1C774-8807-2D43-6311-5D64D4D4BF8F}"/>
          </ac:spMkLst>
        </pc:spChg>
        <pc:spChg chg="del">
          <ac:chgData name=" " userId="1481ef82-751d-4aed-b245-811ac4e1e7cd" providerId="ADAL" clId="{978C86DE-9E66-E54B-AD77-F8D4FBDC7AF8}" dt="2022-09-26T11:43:11.086" v="1468" actId="478"/>
          <ac:spMkLst>
            <pc:docMk/>
            <pc:sldMk cId="2503242883" sldId="271"/>
            <ac:spMk id="16" creationId="{B2926A10-9786-088B-58AD-C2DE0D08A583}"/>
          </ac:spMkLst>
        </pc:spChg>
        <pc:spChg chg="del">
          <ac:chgData name=" " userId="1481ef82-751d-4aed-b245-811ac4e1e7cd" providerId="ADAL" clId="{978C86DE-9E66-E54B-AD77-F8D4FBDC7AF8}" dt="2022-09-26T11:43:11.086" v="1468" actId="478"/>
          <ac:spMkLst>
            <pc:docMk/>
            <pc:sldMk cId="2503242883" sldId="271"/>
            <ac:spMk id="17" creationId="{7C05E48C-7081-8E59-74DE-02304F3858FF}"/>
          </ac:spMkLst>
        </pc:spChg>
        <pc:spChg chg="add mod">
          <ac:chgData name=" " userId="1481ef82-751d-4aed-b245-811ac4e1e7cd" providerId="ADAL" clId="{978C86DE-9E66-E54B-AD77-F8D4FBDC7AF8}" dt="2022-09-26T11:45:40.609" v="1521" actId="1076"/>
          <ac:spMkLst>
            <pc:docMk/>
            <pc:sldMk cId="2503242883" sldId="271"/>
            <ac:spMk id="18" creationId="{461E6B5E-1B40-13C2-88F9-58BB45FD9337}"/>
          </ac:spMkLst>
        </pc:spChg>
        <pc:spChg chg="add mod">
          <ac:chgData name=" " userId="1481ef82-751d-4aed-b245-811ac4e1e7cd" providerId="ADAL" clId="{978C86DE-9E66-E54B-AD77-F8D4FBDC7AF8}" dt="2022-09-26T11:45:34.433" v="1520" actId="1076"/>
          <ac:spMkLst>
            <pc:docMk/>
            <pc:sldMk cId="2503242883" sldId="271"/>
            <ac:spMk id="20" creationId="{5D830374-8EBB-4916-4609-8BA08A138244}"/>
          </ac:spMkLst>
        </pc:spChg>
        <pc:picChg chg="add mod">
          <ac:chgData name=" " userId="1481ef82-751d-4aed-b245-811ac4e1e7cd" providerId="ADAL" clId="{978C86DE-9E66-E54B-AD77-F8D4FBDC7AF8}" dt="2022-09-26T11:45:28.966" v="1517" actId="1076"/>
          <ac:picMkLst>
            <pc:docMk/>
            <pc:sldMk cId="2503242883" sldId="271"/>
            <ac:picMk id="6" creationId="{2637E1F1-534A-2DE8-067A-65F207EF2988}"/>
          </ac:picMkLst>
        </pc:picChg>
        <pc:picChg chg="del">
          <ac:chgData name=" " userId="1481ef82-751d-4aed-b245-811ac4e1e7cd" providerId="ADAL" clId="{978C86DE-9E66-E54B-AD77-F8D4FBDC7AF8}" dt="2022-09-26T11:43:11.086" v="1468" actId="478"/>
          <ac:picMkLst>
            <pc:docMk/>
            <pc:sldMk cId="2503242883" sldId="271"/>
            <ac:picMk id="8" creationId="{CF9075A9-D80E-15C5-052D-2184EA982E0C}"/>
          </ac:picMkLst>
        </pc:picChg>
        <pc:picChg chg="add mod">
          <ac:chgData name=" " userId="1481ef82-751d-4aed-b245-811ac4e1e7cd" providerId="ADAL" clId="{978C86DE-9E66-E54B-AD77-F8D4FBDC7AF8}" dt="2022-09-26T11:45:40.609" v="1521" actId="1076"/>
          <ac:picMkLst>
            <pc:docMk/>
            <pc:sldMk cId="2503242883" sldId="271"/>
            <ac:picMk id="9" creationId="{063DDFE0-2035-FF64-9A2E-98A4E04D87D8}"/>
          </ac:picMkLst>
        </pc:picChg>
        <pc:picChg chg="del">
          <ac:chgData name=" " userId="1481ef82-751d-4aed-b245-811ac4e1e7cd" providerId="ADAL" clId="{978C86DE-9E66-E54B-AD77-F8D4FBDC7AF8}" dt="2022-09-26T11:43:11.086" v="1468" actId="478"/>
          <ac:picMkLst>
            <pc:docMk/>
            <pc:sldMk cId="2503242883" sldId="271"/>
            <ac:picMk id="12" creationId="{59B5C6BC-E87D-CFED-CD42-73105DFADB96}"/>
          </ac:picMkLst>
        </pc:picChg>
        <pc:picChg chg="add mod">
          <ac:chgData name=" " userId="1481ef82-751d-4aed-b245-811ac4e1e7cd" providerId="ADAL" clId="{978C86DE-9E66-E54B-AD77-F8D4FBDC7AF8}" dt="2022-09-26T11:45:40.609" v="1521" actId="1076"/>
          <ac:picMkLst>
            <pc:docMk/>
            <pc:sldMk cId="2503242883" sldId="271"/>
            <ac:picMk id="14" creationId="{9D4D5B7A-F691-B891-1C59-C547B83995A6}"/>
          </ac:picMkLst>
        </pc:picChg>
        <pc:picChg chg="del">
          <ac:chgData name=" " userId="1481ef82-751d-4aed-b245-811ac4e1e7cd" providerId="ADAL" clId="{978C86DE-9E66-E54B-AD77-F8D4FBDC7AF8}" dt="2022-09-26T11:43:11.086" v="1468" actId="478"/>
          <ac:picMkLst>
            <pc:docMk/>
            <pc:sldMk cId="2503242883" sldId="271"/>
            <ac:picMk id="4098" creationId="{D2C884E5-BA3B-87A5-EAA2-6B236BE0779C}"/>
          </ac:picMkLst>
        </pc:picChg>
        <pc:picChg chg="del">
          <ac:chgData name=" " userId="1481ef82-751d-4aed-b245-811ac4e1e7cd" providerId="ADAL" clId="{978C86DE-9E66-E54B-AD77-F8D4FBDC7AF8}" dt="2022-09-26T11:43:11.086" v="1468" actId="478"/>
          <ac:picMkLst>
            <pc:docMk/>
            <pc:sldMk cId="2503242883" sldId="271"/>
            <ac:picMk id="4100" creationId="{A094FFE4-6A5D-EE9A-DF2C-4A0FC7141C79}"/>
          </ac:picMkLst>
        </pc:picChg>
      </pc:sldChg>
      <pc:sldChg chg="addSp delSp modSp add mod">
        <pc:chgData name=" " userId="1481ef82-751d-4aed-b245-811ac4e1e7cd" providerId="ADAL" clId="{978C86DE-9E66-E54B-AD77-F8D4FBDC7AF8}" dt="2022-09-26T11:51:35.936" v="1582" actId="1076"/>
        <pc:sldMkLst>
          <pc:docMk/>
          <pc:sldMk cId="2929627984" sldId="272"/>
        </pc:sldMkLst>
        <pc:spChg chg="mod">
          <ac:chgData name=" " userId="1481ef82-751d-4aed-b245-811ac4e1e7cd" providerId="ADAL" clId="{978C86DE-9E66-E54B-AD77-F8D4FBDC7AF8}" dt="2022-09-26T11:50:35.230" v="1565" actId="20577"/>
          <ac:spMkLst>
            <pc:docMk/>
            <pc:sldMk cId="2929627984" sldId="272"/>
            <ac:spMk id="6" creationId="{9AA8F922-10D8-B421-10D2-341D02370B22}"/>
          </ac:spMkLst>
        </pc:spChg>
        <pc:spChg chg="add mod">
          <ac:chgData name=" " userId="1481ef82-751d-4aed-b245-811ac4e1e7cd" providerId="ADAL" clId="{978C86DE-9E66-E54B-AD77-F8D4FBDC7AF8}" dt="2022-09-26T11:50:40.136" v="1566"/>
          <ac:spMkLst>
            <pc:docMk/>
            <pc:sldMk cId="2929627984" sldId="272"/>
            <ac:spMk id="7" creationId="{98F12AD4-E165-FBC8-57B4-F81D4C214376}"/>
          </ac:spMkLst>
        </pc:spChg>
        <pc:spChg chg="add mod">
          <ac:chgData name=" " userId="1481ef82-751d-4aed-b245-811ac4e1e7cd" providerId="ADAL" clId="{978C86DE-9E66-E54B-AD77-F8D4FBDC7AF8}" dt="2022-09-26T11:51:14.167" v="1575" actId="1076"/>
          <ac:spMkLst>
            <pc:docMk/>
            <pc:sldMk cId="2929627984" sldId="272"/>
            <ac:spMk id="12" creationId="{EB584C16-83F8-360D-9D22-20D049ED0389}"/>
          </ac:spMkLst>
        </pc:spChg>
        <pc:spChg chg="add mod">
          <ac:chgData name=" " userId="1481ef82-751d-4aed-b245-811ac4e1e7cd" providerId="ADAL" clId="{978C86DE-9E66-E54B-AD77-F8D4FBDC7AF8}" dt="2022-09-26T11:51:35.936" v="1582" actId="1076"/>
          <ac:spMkLst>
            <pc:docMk/>
            <pc:sldMk cId="2929627984" sldId="272"/>
            <ac:spMk id="14" creationId="{F02B1436-D0CA-F7F8-96F3-40D79AE83F72}"/>
          </ac:spMkLst>
        </pc:spChg>
        <pc:graphicFrameChg chg="del">
          <ac:chgData name=" " userId="1481ef82-751d-4aed-b245-811ac4e1e7cd" providerId="ADAL" clId="{978C86DE-9E66-E54B-AD77-F8D4FBDC7AF8}" dt="2022-09-26T11:50:18.152" v="1560" actId="478"/>
          <ac:graphicFrameMkLst>
            <pc:docMk/>
            <pc:sldMk cId="2929627984" sldId="272"/>
            <ac:graphicFrameMk id="5" creationId="{B02138EF-9A35-EE41-B97F-D7577F6ED622}"/>
          </ac:graphicFrameMkLst>
        </pc:graphicFrameChg>
        <pc:picChg chg="add del mod">
          <ac:chgData name=" " userId="1481ef82-751d-4aed-b245-811ac4e1e7cd" providerId="ADAL" clId="{978C86DE-9E66-E54B-AD77-F8D4FBDC7AF8}" dt="2022-09-26T11:51:04.569" v="1569" actId="478"/>
          <ac:picMkLst>
            <pc:docMk/>
            <pc:sldMk cId="2929627984" sldId="272"/>
            <ac:picMk id="8" creationId="{7F263E19-220C-22BA-1BF8-A35166FDB13D}"/>
          </ac:picMkLst>
        </pc:picChg>
        <pc:picChg chg="add del mod">
          <ac:chgData name=" " userId="1481ef82-751d-4aed-b245-811ac4e1e7cd" providerId="ADAL" clId="{978C86DE-9E66-E54B-AD77-F8D4FBDC7AF8}" dt="2022-09-26T11:51:04.569" v="1569" actId="478"/>
          <ac:picMkLst>
            <pc:docMk/>
            <pc:sldMk cId="2929627984" sldId="272"/>
            <ac:picMk id="9" creationId="{CC8EDEE4-6AF6-DAEC-3122-B23EF5A0074B}"/>
          </ac:picMkLst>
        </pc:picChg>
        <pc:picChg chg="add mod">
          <ac:chgData name=" " userId="1481ef82-751d-4aed-b245-811ac4e1e7cd" providerId="ADAL" clId="{978C86DE-9E66-E54B-AD77-F8D4FBDC7AF8}" dt="2022-09-26T11:51:14.167" v="1575" actId="1076"/>
          <ac:picMkLst>
            <pc:docMk/>
            <pc:sldMk cId="2929627984" sldId="272"/>
            <ac:picMk id="10" creationId="{AC2459AE-55A5-FE89-0B62-9CFDF92C047E}"/>
          </ac:picMkLst>
        </pc:picChg>
        <pc:picChg chg="add mod">
          <ac:chgData name=" " userId="1481ef82-751d-4aed-b245-811ac4e1e7cd" providerId="ADAL" clId="{978C86DE-9E66-E54B-AD77-F8D4FBDC7AF8}" dt="2022-09-26T11:51:14.167" v="1575" actId="1076"/>
          <ac:picMkLst>
            <pc:docMk/>
            <pc:sldMk cId="2929627984" sldId="272"/>
            <ac:picMk id="11" creationId="{CB2B24AB-F181-B6DA-B2F1-116465246C3B}"/>
          </ac:picMkLst>
        </pc:picChg>
        <pc:picChg chg="add mod">
          <ac:chgData name=" " userId="1481ef82-751d-4aed-b245-811ac4e1e7cd" providerId="ADAL" clId="{978C86DE-9E66-E54B-AD77-F8D4FBDC7AF8}" dt="2022-09-26T11:51:09.183" v="1572" actId="1076"/>
          <ac:picMkLst>
            <pc:docMk/>
            <pc:sldMk cId="2929627984" sldId="272"/>
            <ac:picMk id="7170" creationId="{3AABD937-4E85-B165-F8AD-2A13271D8A18}"/>
          </ac:picMkLst>
        </pc:picChg>
      </pc:sldChg>
      <pc:sldChg chg="addSp modSp new mod">
        <pc:chgData name=" " userId="1481ef82-751d-4aed-b245-811ac4e1e7cd" providerId="ADAL" clId="{978C86DE-9E66-E54B-AD77-F8D4FBDC7AF8}" dt="2022-10-04T09:21:41.588" v="1799" actId="20577"/>
        <pc:sldMkLst>
          <pc:docMk/>
          <pc:sldMk cId="716890440" sldId="275"/>
        </pc:sldMkLst>
        <pc:spChg chg="add">
          <ac:chgData name=" " userId="1481ef82-751d-4aed-b245-811ac4e1e7cd" providerId="ADAL" clId="{978C86DE-9E66-E54B-AD77-F8D4FBDC7AF8}" dt="2022-10-04T09:16:22.054" v="1711" actId="22"/>
          <ac:spMkLst>
            <pc:docMk/>
            <pc:sldMk cId="716890440" sldId="275"/>
            <ac:spMk id="6" creationId="{A0E46DB7-69A2-0310-999F-C709B003F1F4}"/>
          </ac:spMkLst>
        </pc:spChg>
        <pc:spChg chg="add mod">
          <ac:chgData name=" " userId="1481ef82-751d-4aed-b245-811ac4e1e7cd" providerId="ADAL" clId="{978C86DE-9E66-E54B-AD77-F8D4FBDC7AF8}" dt="2022-10-04T09:21:41.588" v="1799" actId="20577"/>
          <ac:spMkLst>
            <pc:docMk/>
            <pc:sldMk cId="716890440" sldId="275"/>
            <ac:spMk id="7" creationId="{4C68F46B-2CD4-8AE1-C53C-F146C0D7B9FD}"/>
          </ac:spMkLst>
        </pc:spChg>
        <pc:picChg chg="add mod">
          <ac:chgData name=" " userId="1481ef82-751d-4aed-b245-811ac4e1e7cd" providerId="ADAL" clId="{978C86DE-9E66-E54B-AD77-F8D4FBDC7AF8}" dt="2022-10-04T09:20:15.366" v="1714" actId="1076"/>
          <ac:picMkLst>
            <pc:docMk/>
            <pc:sldMk cId="716890440" sldId="275"/>
            <ac:picMk id="1026" creationId="{F64FD768-3B44-983E-284E-150CB17BD611}"/>
          </ac:picMkLst>
        </pc:picChg>
      </pc:sldChg>
      <pc:sldMasterChg chg="add del addSldLayout delSldLayout">
        <pc:chgData name=" " userId="1481ef82-751d-4aed-b245-811ac4e1e7cd" providerId="ADAL" clId="{978C86DE-9E66-E54B-AD77-F8D4FBDC7AF8}" dt="2022-08-15T20:21:42.085" v="8" actId="26606"/>
        <pc:sldMasterMkLst>
          <pc:docMk/>
          <pc:sldMasterMk cId="2901712662" sldId="2147483648"/>
        </pc:sldMasterMkLst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156803140" sldId="2147483649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1987609302" sldId="2147483650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4084181547" sldId="2147483651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2568536399" sldId="2147483652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3512024552" sldId="2147483653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626719676" sldId="2147483654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247980587" sldId="2147483655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3208207938" sldId="2147483656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839012322" sldId="2147483657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1925374726" sldId="2147483658"/>
          </pc:sldLayoutMkLst>
        </pc:sldLayoutChg>
        <pc:sldLayoutChg chg="add del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2901712662" sldId="2147483648"/>
            <pc:sldLayoutMk cId="2080881330" sldId="2147483659"/>
          </pc:sldLayoutMkLst>
        </pc:sldLayoutChg>
      </pc:sldMasterChg>
      <pc:sldMasterChg chg="add del replId addSldLayout delSldLayout">
        <pc:chgData name=" " userId="1481ef82-751d-4aed-b245-811ac4e1e7cd" providerId="ADAL" clId="{978C86DE-9E66-E54B-AD77-F8D4FBDC7AF8}" dt="2022-08-15T20:21:41.176" v="3" actId="26606"/>
        <pc:sldMasterMkLst>
          <pc:docMk/>
          <pc:sldMasterMk cId="596271590" sldId="2147483660"/>
        </pc:sldMasterMkLst>
        <pc:sldLayoutChg chg="add del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3081556560" sldId="2147483661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2345770740" sldId="2147483662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299199097" sldId="2147483663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800898129" sldId="2147483664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327597525" sldId="2147483665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2442364534" sldId="2147483666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1350705764" sldId="2147483667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2638453543" sldId="2147483668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2044050691" sldId="2147483669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203181551" sldId="2147483670"/>
          </pc:sldLayoutMkLst>
        </pc:sldLayoutChg>
        <pc:sldLayoutChg chg="add del replId">
          <pc:chgData name=" " userId="1481ef82-751d-4aed-b245-811ac4e1e7cd" providerId="ADAL" clId="{978C86DE-9E66-E54B-AD77-F8D4FBDC7AF8}" dt="2022-08-15T20:21:41.176" v="3" actId="26606"/>
          <pc:sldLayoutMkLst>
            <pc:docMk/>
            <pc:sldMasterMk cId="596271590" sldId="2147483660"/>
            <pc:sldLayoutMk cId="2602510165" sldId="2147483671"/>
          </pc:sldLayoutMkLst>
        </pc:sldLayoutChg>
      </pc:sldMasterChg>
      <pc:sldMasterChg chg="add del addSldLayout delSldLayout">
        <pc:chgData name=" " userId="1481ef82-751d-4aed-b245-811ac4e1e7cd" providerId="ADAL" clId="{978C86DE-9E66-E54B-AD77-F8D4FBDC7AF8}" dt="2022-08-15T20:21:41.647" v="5" actId="26606"/>
        <pc:sldMasterMkLst>
          <pc:docMk/>
          <pc:sldMasterMk cId="3448937910" sldId="2147483673"/>
        </pc:sldMasterMkLst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3324253127" sldId="2147483662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849924199" sldId="2147483663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1974324270" sldId="2147483664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3161042962" sldId="2147483665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701009477" sldId="2147483666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2729834075" sldId="2147483667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4286495669" sldId="2147483668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1114888153" sldId="2147483669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3003706137" sldId="2147483670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254018379" sldId="2147483671"/>
          </pc:sldLayoutMkLst>
        </pc:sldLayoutChg>
        <pc:sldLayoutChg chg="add del">
          <pc:chgData name=" " userId="1481ef82-751d-4aed-b245-811ac4e1e7cd" providerId="ADAL" clId="{978C86DE-9E66-E54B-AD77-F8D4FBDC7AF8}" dt="2022-08-15T20:21:41.647" v="5" actId="26606"/>
          <pc:sldLayoutMkLst>
            <pc:docMk/>
            <pc:sldMasterMk cId="3448937910" sldId="2147483673"/>
            <pc:sldLayoutMk cId="1422288708" sldId="2147483672"/>
          </pc:sldLayoutMkLst>
        </pc:sldLayoutChg>
      </pc:sldMasterChg>
      <pc:sldMasterChg chg="add del addSldLayout delSldLayout">
        <pc:chgData name=" " userId="1481ef82-751d-4aed-b245-811ac4e1e7cd" providerId="ADAL" clId="{978C86DE-9E66-E54B-AD77-F8D4FBDC7AF8}" dt="2022-08-15T20:21:42.056" v="7" actId="26606"/>
        <pc:sldMasterMkLst>
          <pc:docMk/>
          <pc:sldMasterMk cId="749738701" sldId="2147483686"/>
        </pc:sldMasterMkLst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1333273417" sldId="2147483675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1897374888" sldId="2147483676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3725520606" sldId="2147483677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471784486" sldId="2147483678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2967815348" sldId="2147483679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3373448293" sldId="2147483680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1569019770" sldId="2147483681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34658997" sldId="2147483682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975930877" sldId="2147483683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4058881431" sldId="2147483684"/>
          </pc:sldLayoutMkLst>
        </pc:sldLayoutChg>
        <pc:sldLayoutChg chg="add del">
          <pc:chgData name=" " userId="1481ef82-751d-4aed-b245-811ac4e1e7cd" providerId="ADAL" clId="{978C86DE-9E66-E54B-AD77-F8D4FBDC7AF8}" dt="2022-08-15T20:21:42.056" v="7" actId="26606"/>
          <pc:sldLayoutMkLst>
            <pc:docMk/>
            <pc:sldMasterMk cId="749738701" sldId="2147483686"/>
            <pc:sldLayoutMk cId="239220168" sldId="2147483685"/>
          </pc:sldLayoutMkLst>
        </pc:sldLayoutChg>
      </pc:sldMasterChg>
      <pc:sldMasterChg chg="add addSldLayout">
        <pc:chgData name=" " userId="1481ef82-751d-4aed-b245-811ac4e1e7cd" providerId="ADAL" clId="{978C86DE-9E66-E54B-AD77-F8D4FBDC7AF8}" dt="2022-08-15T20:21:42.085" v="8" actId="26606"/>
        <pc:sldMasterMkLst>
          <pc:docMk/>
          <pc:sldMasterMk cId="1750533515" sldId="2147483699"/>
        </pc:sldMasterMkLst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128583213" sldId="2147483688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2805690993" sldId="2147483689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4051163406" sldId="2147483690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3531942902" sldId="2147483691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3080463688" sldId="2147483692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1321256480" sldId="2147483693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2145159244" sldId="2147483694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3212687029" sldId="2147483695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3062720590" sldId="2147483696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465284494" sldId="2147483697"/>
          </pc:sldLayoutMkLst>
        </pc:sldLayoutChg>
        <pc:sldLayoutChg chg="add">
          <pc:chgData name=" " userId="1481ef82-751d-4aed-b245-811ac4e1e7cd" providerId="ADAL" clId="{978C86DE-9E66-E54B-AD77-F8D4FBDC7AF8}" dt="2022-08-15T20:21:42.085" v="8" actId="26606"/>
          <pc:sldLayoutMkLst>
            <pc:docMk/>
            <pc:sldMasterMk cId="1750533515" sldId="2147483699"/>
            <pc:sldLayoutMk cId="2819771202" sldId="2147483698"/>
          </pc:sldLayoutMkLst>
        </pc:sldLayoutChg>
      </pc:sldMasterChg>
      <pc:sldMasterChg chg="addSp delSp modSp mod addSldLayout delSldLayout modSldLayout">
        <pc:chgData name=" " userId="1481ef82-751d-4aed-b245-811ac4e1e7cd" providerId="ADAL" clId="{978C86DE-9E66-E54B-AD77-F8D4FBDC7AF8}" dt="2022-09-13T19:02:16.017" v="304"/>
        <pc:sldMasterMkLst>
          <pc:docMk/>
          <pc:sldMasterMk cId="3769549441" sldId="2147483964"/>
        </pc:sldMasterMkLst>
        <pc:spChg chg="del">
          <ac:chgData name=" " userId="1481ef82-751d-4aed-b245-811ac4e1e7cd" providerId="ADAL" clId="{978C86DE-9E66-E54B-AD77-F8D4FBDC7AF8}" dt="2022-09-06T19:22:40.448" v="35" actId="478"/>
          <ac:spMkLst>
            <pc:docMk/>
            <pc:sldMasterMk cId="3769549441" sldId="2147483964"/>
            <ac:spMk id="2" creationId="{00000000-0000-0000-0000-000000000000}"/>
          </ac:spMkLst>
        </pc:spChg>
        <pc:spChg chg="del">
          <ac:chgData name=" " userId="1481ef82-751d-4aed-b245-811ac4e1e7cd" providerId="ADAL" clId="{978C86DE-9E66-E54B-AD77-F8D4FBDC7AF8}" dt="2022-09-06T19:22:42.073" v="36" actId="478"/>
          <ac:spMkLst>
            <pc:docMk/>
            <pc:sldMasterMk cId="3769549441" sldId="2147483964"/>
            <ac:spMk id="3" creationId="{00000000-0000-0000-0000-000000000000}"/>
          </ac:spMkLst>
        </pc:spChg>
        <pc:spChg chg="mod">
          <ac:chgData name=" " userId="1481ef82-751d-4aed-b245-811ac4e1e7cd" providerId="ADAL" clId="{978C86DE-9E66-E54B-AD77-F8D4FBDC7AF8}" dt="2022-09-13T18:59:12.468" v="281" actId="20577"/>
          <ac:spMkLst>
            <pc:docMk/>
            <pc:sldMasterMk cId="3769549441" sldId="2147483964"/>
            <ac:spMk id="5" creationId="{00000000-0000-0000-0000-000000000000}"/>
          </ac:spMkLst>
        </pc:spChg>
        <pc:spChg chg="add del mod">
          <ac:chgData name=" " userId="1481ef82-751d-4aed-b245-811ac4e1e7cd" providerId="ADAL" clId="{978C86DE-9E66-E54B-AD77-F8D4FBDC7AF8}" dt="2022-09-06T19:28:29.435" v="94" actId="21"/>
          <ac:spMkLst>
            <pc:docMk/>
            <pc:sldMasterMk cId="3769549441" sldId="2147483964"/>
            <ac:spMk id="7" creationId="{F105FAF3-3DB8-3D21-908C-CB4C4249D40D}"/>
          </ac:spMkLst>
        </pc:spChg>
        <pc:sldLayoutChg chg="addSp delSp modSp mod">
          <pc:chgData name=" " userId="1481ef82-751d-4aed-b245-811ac4e1e7cd" providerId="ADAL" clId="{978C86DE-9E66-E54B-AD77-F8D4FBDC7AF8}" dt="2022-09-13T18:59:57.822" v="287" actId="20577"/>
          <pc:sldLayoutMkLst>
            <pc:docMk/>
            <pc:sldMasterMk cId="3769549441" sldId="2147483964"/>
            <pc:sldLayoutMk cId="1268056760" sldId="2147483965"/>
          </pc:sldLayoutMkLst>
          <pc:spChg chg="del">
            <ac:chgData name=" " userId="1481ef82-751d-4aed-b245-811ac4e1e7cd" providerId="ADAL" clId="{978C86DE-9E66-E54B-AD77-F8D4FBDC7AF8}" dt="2022-09-06T19:22:32.990" v="33" actId="478"/>
            <ac:spMkLst>
              <pc:docMk/>
              <pc:sldMasterMk cId="3769549441" sldId="2147483964"/>
              <pc:sldLayoutMk cId="1268056760" sldId="2147483965"/>
              <ac:spMk id="2" creationId="{00000000-0000-0000-0000-000000000000}"/>
            </ac:spMkLst>
          </pc:spChg>
          <pc:spChg chg="del">
            <ac:chgData name=" " userId="1481ef82-751d-4aed-b245-811ac4e1e7cd" providerId="ADAL" clId="{978C86DE-9E66-E54B-AD77-F8D4FBDC7AF8}" dt="2022-09-06T19:22:34.597" v="34" actId="478"/>
            <ac:spMkLst>
              <pc:docMk/>
              <pc:sldMasterMk cId="3769549441" sldId="2147483964"/>
              <pc:sldLayoutMk cId="1268056760" sldId="2147483965"/>
              <ac:spMk id="3" creationId="{00000000-0000-0000-0000-000000000000}"/>
            </ac:spMkLst>
          </pc:spChg>
          <pc:spChg chg="mod">
            <ac:chgData name=" " userId="1481ef82-751d-4aed-b245-811ac4e1e7cd" providerId="ADAL" clId="{978C86DE-9E66-E54B-AD77-F8D4FBDC7AF8}" dt="2022-09-13T18:59:57.822" v="287" actId="20577"/>
            <ac:spMkLst>
              <pc:docMk/>
              <pc:sldMasterMk cId="3769549441" sldId="2147483964"/>
              <pc:sldLayoutMk cId="1268056760" sldId="2147483965"/>
              <ac:spMk id="5" creationId="{00000000-0000-0000-0000-000000000000}"/>
            </ac:spMkLst>
          </pc:spChg>
          <pc:spChg chg="add mod">
            <ac:chgData name=" " userId="1481ef82-751d-4aed-b245-811ac4e1e7cd" providerId="ADAL" clId="{978C86DE-9E66-E54B-AD77-F8D4FBDC7AF8}" dt="2022-09-06T19:29:33.357" v="106" actId="12789"/>
            <ac:spMkLst>
              <pc:docMk/>
              <pc:sldMasterMk cId="3769549441" sldId="2147483964"/>
              <pc:sldLayoutMk cId="1268056760" sldId="2147483965"/>
              <ac:spMk id="7" creationId="{64DD9401-B08F-034C-28B2-A4AE4B180660}"/>
            </ac:spMkLst>
          </pc:spChg>
          <pc:spChg chg="add del mod">
            <ac:chgData name=" " userId="1481ef82-751d-4aed-b245-811ac4e1e7cd" providerId="ADAL" clId="{978C86DE-9E66-E54B-AD77-F8D4FBDC7AF8}" dt="2022-09-06T19:28:27.024" v="93" actId="478"/>
            <ac:spMkLst>
              <pc:docMk/>
              <pc:sldMasterMk cId="3769549441" sldId="2147483964"/>
              <pc:sldLayoutMk cId="1268056760" sldId="2147483965"/>
              <ac:spMk id="8" creationId="{8C9BF53E-D50D-EF92-3258-BBCB1DB37A19}"/>
            </ac:spMkLst>
          </pc:spChg>
          <pc:spChg chg="add mod">
            <ac:chgData name=" " userId="1481ef82-751d-4aed-b245-811ac4e1e7cd" providerId="ADAL" clId="{978C86DE-9E66-E54B-AD77-F8D4FBDC7AF8}" dt="2022-09-06T19:29:33.357" v="106" actId="12789"/>
            <ac:spMkLst>
              <pc:docMk/>
              <pc:sldMasterMk cId="3769549441" sldId="2147483964"/>
              <pc:sldLayoutMk cId="1268056760" sldId="2147483965"/>
              <ac:spMk id="9" creationId="{C9723EF7-77F6-EAD0-B7E5-06EA5B2BEF8C}"/>
            </ac:spMkLst>
          </pc:spChg>
        </pc:sldLayoutChg>
        <pc:sldLayoutChg chg="del">
          <pc:chgData name=" " userId="1481ef82-751d-4aed-b245-811ac4e1e7cd" providerId="ADAL" clId="{978C86DE-9E66-E54B-AD77-F8D4FBDC7AF8}" dt="2022-09-06T19:22:23.003" v="21" actId="2696"/>
          <pc:sldLayoutMkLst>
            <pc:docMk/>
            <pc:sldMasterMk cId="3769549441" sldId="2147483964"/>
            <pc:sldLayoutMk cId="121369080" sldId="2147483966"/>
          </pc:sldLayoutMkLst>
        </pc:sldLayoutChg>
        <pc:sldLayoutChg chg="addSp delSp modSp add mod modTransition">
          <pc:chgData name=" " userId="1481ef82-751d-4aed-b245-811ac4e1e7cd" providerId="ADAL" clId="{978C86DE-9E66-E54B-AD77-F8D4FBDC7AF8}" dt="2022-09-13T19:02:16.017" v="304"/>
          <pc:sldLayoutMkLst>
            <pc:docMk/>
            <pc:sldMasterMk cId="3769549441" sldId="2147483964"/>
            <pc:sldLayoutMk cId="3486866775" sldId="2147483966"/>
          </pc:sldLayoutMkLst>
          <pc:spChg chg="add mod">
            <ac:chgData name=" " userId="1481ef82-751d-4aed-b245-811ac4e1e7cd" providerId="ADAL" clId="{978C86DE-9E66-E54B-AD77-F8D4FBDC7AF8}" dt="2022-09-06T19:28:31.815" v="96"/>
            <ac:spMkLst>
              <pc:docMk/>
              <pc:sldMasterMk cId="3769549441" sldId="2147483964"/>
              <pc:sldLayoutMk cId="3486866775" sldId="2147483966"/>
              <ac:spMk id="2" creationId="{3C2A7813-A751-1772-7A20-60CC94FFBF8C}"/>
            </ac:spMkLst>
          </pc:spChg>
          <pc:spChg chg="add del mod">
            <ac:chgData name=" " userId="1481ef82-751d-4aed-b245-811ac4e1e7cd" providerId="ADAL" clId="{978C86DE-9E66-E54B-AD77-F8D4FBDC7AF8}" dt="2022-09-13T19:01:31.199" v="296"/>
            <ac:spMkLst>
              <pc:docMk/>
              <pc:sldMasterMk cId="3769549441" sldId="2147483964"/>
              <pc:sldLayoutMk cId="3486866775" sldId="2147483966"/>
              <ac:spMk id="3" creationId="{842534B0-B96F-961C-8533-04F37312374F}"/>
            </ac:spMkLst>
          </pc:spChg>
          <pc:spChg chg="del">
            <ac:chgData name=" " userId="1481ef82-751d-4aed-b245-811ac4e1e7cd" providerId="ADAL" clId="{978C86DE-9E66-E54B-AD77-F8D4FBDC7AF8}" dt="2022-09-13T19:01:55.745" v="299"/>
            <ac:spMkLst>
              <pc:docMk/>
              <pc:sldMasterMk cId="3769549441" sldId="2147483964"/>
              <pc:sldLayoutMk cId="3486866775" sldId="2147483966"/>
              <ac:spMk id="4" creationId="{00000000-0000-0000-0000-000000000000}"/>
            </ac:spMkLst>
          </pc:spChg>
          <pc:spChg chg="del mod">
            <ac:chgData name=" " userId="1481ef82-751d-4aed-b245-811ac4e1e7cd" providerId="ADAL" clId="{978C86DE-9E66-E54B-AD77-F8D4FBDC7AF8}" dt="2022-09-13T19:01:55.745" v="299"/>
            <ac:spMkLst>
              <pc:docMk/>
              <pc:sldMasterMk cId="3769549441" sldId="2147483964"/>
              <pc:sldLayoutMk cId="3486866775" sldId="2147483966"/>
              <ac:spMk id="5" creationId="{00000000-0000-0000-0000-000000000000}"/>
            </ac:spMkLst>
          </pc:spChg>
          <pc:spChg chg="del">
            <ac:chgData name=" " userId="1481ef82-751d-4aed-b245-811ac4e1e7cd" providerId="ADAL" clId="{978C86DE-9E66-E54B-AD77-F8D4FBDC7AF8}" dt="2022-09-13T19:01:55.745" v="299"/>
            <ac:spMkLst>
              <pc:docMk/>
              <pc:sldMasterMk cId="3769549441" sldId="2147483964"/>
              <pc:sldLayoutMk cId="3486866775" sldId="2147483966"/>
              <ac:spMk id="6" creationId="{00000000-0000-0000-0000-000000000000}"/>
            </ac:spMkLst>
          </pc:spChg>
          <pc:spChg chg="del">
            <ac:chgData name=" " userId="1481ef82-751d-4aed-b245-811ac4e1e7cd" providerId="ADAL" clId="{978C86DE-9E66-E54B-AD77-F8D4FBDC7AF8}" dt="2022-09-06T19:27:32.564" v="52" actId="478"/>
            <ac:spMkLst>
              <pc:docMk/>
              <pc:sldMasterMk cId="3769549441" sldId="2147483964"/>
              <pc:sldLayoutMk cId="3486866775" sldId="2147483966"/>
              <ac:spMk id="7" creationId="{64DD9401-B08F-034C-28B2-A4AE4B180660}"/>
            </ac:spMkLst>
          </pc:spChg>
          <pc:spChg chg="add del mod">
            <ac:chgData name=" " userId="1481ef82-751d-4aed-b245-811ac4e1e7cd" providerId="ADAL" clId="{978C86DE-9E66-E54B-AD77-F8D4FBDC7AF8}" dt="2022-09-13T19:01:55.135" v="298"/>
            <ac:spMkLst>
              <pc:docMk/>
              <pc:sldMasterMk cId="3769549441" sldId="2147483964"/>
              <pc:sldLayoutMk cId="3486866775" sldId="2147483966"/>
              <ac:spMk id="7" creationId="{B3B655F8-24D6-805D-CE8F-52D70BD965DF}"/>
            </ac:spMkLst>
          </pc:spChg>
          <pc:spChg chg="add del mod">
            <ac:chgData name=" " userId="1481ef82-751d-4aed-b245-811ac4e1e7cd" providerId="ADAL" clId="{978C86DE-9E66-E54B-AD77-F8D4FBDC7AF8}" dt="2022-09-13T19:02:08.354" v="301"/>
            <ac:spMkLst>
              <pc:docMk/>
              <pc:sldMasterMk cId="3769549441" sldId="2147483964"/>
              <pc:sldLayoutMk cId="3486866775" sldId="2147483966"/>
              <ac:spMk id="8" creationId="{77312EE7-ACE9-C90C-5542-09BE6CF8C021}"/>
            </ac:spMkLst>
          </pc:spChg>
          <pc:spChg chg="add del mod">
            <ac:chgData name=" " userId="1481ef82-751d-4aed-b245-811ac4e1e7cd" providerId="ADAL" clId="{978C86DE-9E66-E54B-AD77-F8D4FBDC7AF8}" dt="2022-09-13T19:02:08.354" v="301"/>
            <ac:spMkLst>
              <pc:docMk/>
              <pc:sldMasterMk cId="3769549441" sldId="2147483964"/>
              <pc:sldLayoutMk cId="3486866775" sldId="2147483966"/>
              <ac:spMk id="9" creationId="{52F8B8CF-4A42-5B75-DA2E-C3C54A2694BA}"/>
            </ac:spMkLst>
          </pc:spChg>
          <pc:spChg chg="add del mod">
            <ac:chgData name=" " userId="1481ef82-751d-4aed-b245-811ac4e1e7cd" providerId="ADAL" clId="{978C86DE-9E66-E54B-AD77-F8D4FBDC7AF8}" dt="2022-09-13T19:02:08.354" v="301"/>
            <ac:spMkLst>
              <pc:docMk/>
              <pc:sldMasterMk cId="3769549441" sldId="2147483964"/>
              <pc:sldLayoutMk cId="3486866775" sldId="2147483966"/>
              <ac:spMk id="10" creationId="{B85E9D86-F5DC-DEAF-5F03-FFD91D66D610}"/>
            </ac:spMkLst>
          </pc:spChg>
          <pc:spChg chg="add mod">
            <ac:chgData name=" " userId="1481ef82-751d-4aed-b245-811ac4e1e7cd" providerId="ADAL" clId="{978C86DE-9E66-E54B-AD77-F8D4FBDC7AF8}" dt="2022-09-13T19:02:08.798" v="302"/>
            <ac:spMkLst>
              <pc:docMk/>
              <pc:sldMasterMk cId="3769549441" sldId="2147483964"/>
              <pc:sldLayoutMk cId="3486866775" sldId="2147483966"/>
              <ac:spMk id="11" creationId="{15B4BA4E-133E-0259-6E11-71E5A1A9D705}"/>
            </ac:spMkLst>
          </pc:spChg>
          <pc:spChg chg="add mod">
            <ac:chgData name=" " userId="1481ef82-751d-4aed-b245-811ac4e1e7cd" providerId="ADAL" clId="{978C86DE-9E66-E54B-AD77-F8D4FBDC7AF8}" dt="2022-09-13T19:02:08.798" v="302"/>
            <ac:spMkLst>
              <pc:docMk/>
              <pc:sldMasterMk cId="3769549441" sldId="2147483964"/>
              <pc:sldLayoutMk cId="3486866775" sldId="2147483966"/>
              <ac:spMk id="12" creationId="{75818E16-275A-8837-BF7B-C4D11FC4550D}"/>
            </ac:spMkLst>
          </pc:spChg>
          <pc:spChg chg="add mod">
            <ac:chgData name=" " userId="1481ef82-751d-4aed-b245-811ac4e1e7cd" providerId="ADAL" clId="{978C86DE-9E66-E54B-AD77-F8D4FBDC7AF8}" dt="2022-09-13T19:02:08.798" v="302"/>
            <ac:spMkLst>
              <pc:docMk/>
              <pc:sldMasterMk cId="3769549441" sldId="2147483964"/>
              <pc:sldLayoutMk cId="3486866775" sldId="2147483966"/>
              <ac:spMk id="13" creationId="{9DFEF73A-85FB-892A-E329-E4FC49F89948}"/>
            </ac:spMkLst>
          </pc:spChg>
          <pc:spChg chg="add del mod">
            <ac:chgData name=" " userId="1481ef82-751d-4aed-b245-811ac4e1e7cd" providerId="ADAL" clId="{978C86DE-9E66-E54B-AD77-F8D4FBDC7AF8}" dt="2022-09-13T19:02:16.017" v="304"/>
            <ac:spMkLst>
              <pc:docMk/>
              <pc:sldMasterMk cId="3769549441" sldId="2147483964"/>
              <pc:sldLayoutMk cId="3486866775" sldId="2147483966"/>
              <ac:spMk id="14" creationId="{199DCC7D-91E2-2D1A-DB2D-8F8170FA7D11}"/>
            </ac:spMkLst>
          </pc:spChg>
        </pc:sldLayoutChg>
        <pc:sldLayoutChg chg="del">
          <pc:chgData name=" " userId="1481ef82-751d-4aed-b245-811ac4e1e7cd" providerId="ADAL" clId="{978C86DE-9E66-E54B-AD77-F8D4FBDC7AF8}" dt="2022-09-06T19:22:23.242" v="22" actId="2696"/>
          <pc:sldLayoutMkLst>
            <pc:docMk/>
            <pc:sldMasterMk cId="3769549441" sldId="2147483964"/>
            <pc:sldLayoutMk cId="2118464552" sldId="2147483967"/>
          </pc:sldLayoutMkLst>
        </pc:sldLayoutChg>
        <pc:sldLayoutChg chg="del">
          <pc:chgData name=" " userId="1481ef82-751d-4aed-b245-811ac4e1e7cd" providerId="ADAL" clId="{978C86DE-9E66-E54B-AD77-F8D4FBDC7AF8}" dt="2022-09-06T19:22:23.414" v="23" actId="2696"/>
          <pc:sldLayoutMkLst>
            <pc:docMk/>
            <pc:sldMasterMk cId="3769549441" sldId="2147483964"/>
            <pc:sldLayoutMk cId="2471938752" sldId="2147483968"/>
          </pc:sldLayoutMkLst>
        </pc:sldLayoutChg>
        <pc:sldLayoutChg chg="del">
          <pc:chgData name=" " userId="1481ef82-751d-4aed-b245-811ac4e1e7cd" providerId="ADAL" clId="{978C86DE-9E66-E54B-AD77-F8D4FBDC7AF8}" dt="2022-09-06T19:22:23.561" v="24" actId="2696"/>
          <pc:sldLayoutMkLst>
            <pc:docMk/>
            <pc:sldMasterMk cId="3769549441" sldId="2147483964"/>
            <pc:sldLayoutMk cId="2591989139" sldId="2147483969"/>
          </pc:sldLayoutMkLst>
        </pc:sldLayoutChg>
        <pc:sldLayoutChg chg="del">
          <pc:chgData name=" " userId="1481ef82-751d-4aed-b245-811ac4e1e7cd" providerId="ADAL" clId="{978C86DE-9E66-E54B-AD77-F8D4FBDC7AF8}" dt="2022-09-06T19:22:23.707" v="25" actId="2696"/>
          <pc:sldLayoutMkLst>
            <pc:docMk/>
            <pc:sldMasterMk cId="3769549441" sldId="2147483964"/>
            <pc:sldLayoutMk cId="2055955511" sldId="2147483970"/>
          </pc:sldLayoutMkLst>
        </pc:sldLayoutChg>
        <pc:sldLayoutChg chg="del">
          <pc:chgData name=" " userId="1481ef82-751d-4aed-b245-811ac4e1e7cd" providerId="ADAL" clId="{978C86DE-9E66-E54B-AD77-F8D4FBDC7AF8}" dt="2022-09-06T19:22:23.843" v="26" actId="2696"/>
          <pc:sldLayoutMkLst>
            <pc:docMk/>
            <pc:sldMasterMk cId="3769549441" sldId="2147483964"/>
            <pc:sldLayoutMk cId="2841437589" sldId="2147483971"/>
          </pc:sldLayoutMkLst>
        </pc:sldLayoutChg>
        <pc:sldLayoutChg chg="del">
          <pc:chgData name=" " userId="1481ef82-751d-4aed-b245-811ac4e1e7cd" providerId="ADAL" clId="{978C86DE-9E66-E54B-AD77-F8D4FBDC7AF8}" dt="2022-09-06T19:22:23.974" v="27" actId="2696"/>
          <pc:sldLayoutMkLst>
            <pc:docMk/>
            <pc:sldMasterMk cId="3769549441" sldId="2147483964"/>
            <pc:sldLayoutMk cId="29812111" sldId="2147483972"/>
          </pc:sldLayoutMkLst>
        </pc:sldLayoutChg>
        <pc:sldLayoutChg chg="del">
          <pc:chgData name=" " userId="1481ef82-751d-4aed-b245-811ac4e1e7cd" providerId="ADAL" clId="{978C86DE-9E66-E54B-AD77-F8D4FBDC7AF8}" dt="2022-09-06T19:22:24.107" v="28" actId="2696"/>
          <pc:sldLayoutMkLst>
            <pc:docMk/>
            <pc:sldMasterMk cId="3769549441" sldId="2147483964"/>
            <pc:sldLayoutMk cId="586403648" sldId="2147483973"/>
          </pc:sldLayoutMkLst>
        </pc:sldLayoutChg>
        <pc:sldLayoutChg chg="del">
          <pc:chgData name=" " userId="1481ef82-751d-4aed-b245-811ac4e1e7cd" providerId="ADAL" clId="{978C86DE-9E66-E54B-AD77-F8D4FBDC7AF8}" dt="2022-09-06T19:22:24.238" v="29" actId="2696"/>
          <pc:sldLayoutMkLst>
            <pc:docMk/>
            <pc:sldMasterMk cId="3769549441" sldId="2147483964"/>
            <pc:sldLayoutMk cId="2531665520" sldId="2147483974"/>
          </pc:sldLayoutMkLst>
        </pc:sldLayoutChg>
        <pc:sldLayoutChg chg="del">
          <pc:chgData name=" " userId="1481ef82-751d-4aed-b245-811ac4e1e7cd" providerId="ADAL" clId="{978C86DE-9E66-E54B-AD77-F8D4FBDC7AF8}" dt="2022-09-06T19:22:24.374" v="30" actId="2696"/>
          <pc:sldLayoutMkLst>
            <pc:docMk/>
            <pc:sldMasterMk cId="3769549441" sldId="2147483964"/>
            <pc:sldLayoutMk cId="2919827880" sldId="2147483975"/>
          </pc:sldLayoutMkLst>
        </pc:sldLayoutChg>
      </pc:sldMasterChg>
      <pc:sldMasterChg chg="new del mod addSldLayout delSldLayout">
        <pc:chgData name=" " userId="1481ef82-751d-4aed-b245-811ac4e1e7cd" providerId="ADAL" clId="{978C86DE-9E66-E54B-AD77-F8D4FBDC7AF8}" dt="2022-09-06T19:25:10.624" v="44" actId="6938"/>
        <pc:sldMasterMkLst>
          <pc:docMk/>
          <pc:sldMasterMk cId="3145604496" sldId="2147483966"/>
        </pc:sldMasterMkLst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3152455929" sldId="2147483967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3757979099" sldId="2147483968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2561336766" sldId="2147483969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4033207792" sldId="2147483970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1749933104" sldId="2147483971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215415130" sldId="2147483972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3489573052" sldId="2147483973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2396998298" sldId="2147483974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709921602" sldId="2147483975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931654546" sldId="2147483976"/>
          </pc:sldLayoutMkLst>
        </pc:sldLayoutChg>
        <pc:sldLayoutChg chg="new del replId">
          <pc:chgData name=" " userId="1481ef82-751d-4aed-b245-811ac4e1e7cd" providerId="ADAL" clId="{978C86DE-9E66-E54B-AD77-F8D4FBDC7AF8}" dt="2022-09-06T19:25:10.624" v="44" actId="6938"/>
          <pc:sldLayoutMkLst>
            <pc:docMk/>
            <pc:sldMasterMk cId="3145604496" sldId="2147483966"/>
            <pc:sldLayoutMk cId="1191173763" sldId="2147483977"/>
          </pc:sldLayoutMkLst>
        </pc:sldLayoutChg>
      </pc:sldMasterChg>
      <pc:sldMasterChg chg="new del mod addSldLayout delSldLayout">
        <pc:chgData name=" " userId="1481ef82-751d-4aed-b245-811ac4e1e7cd" providerId="ADAL" clId="{978C86DE-9E66-E54B-AD77-F8D4FBDC7AF8}" dt="2022-09-06T19:22:30.669" v="32" actId="6938"/>
        <pc:sldMasterMkLst>
          <pc:docMk/>
          <pc:sldMasterMk cId="4216276411" sldId="2147483966"/>
        </pc:sldMasterMkLst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1538751035" sldId="2147483967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764184897" sldId="2147483968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1000284079" sldId="2147483969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3521549848" sldId="2147483970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3279540870" sldId="2147483971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2203731555" sldId="2147483972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620658075" sldId="2147483973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3608992585" sldId="2147483974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1190576507" sldId="2147483975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2697795967" sldId="2147483976"/>
          </pc:sldLayoutMkLst>
        </pc:sldLayoutChg>
        <pc:sldLayoutChg chg="new del replId">
          <pc:chgData name=" " userId="1481ef82-751d-4aed-b245-811ac4e1e7cd" providerId="ADAL" clId="{978C86DE-9E66-E54B-AD77-F8D4FBDC7AF8}" dt="2022-09-06T19:22:30.669" v="32" actId="6938"/>
          <pc:sldLayoutMkLst>
            <pc:docMk/>
            <pc:sldMasterMk cId="4216276411" sldId="2147483966"/>
            <pc:sldLayoutMk cId="700375272" sldId="2147483977"/>
          </pc:sldLayoutMkLst>
        </pc:sldLayoutChg>
      </pc:sldMasterChg>
    </pc:docChg>
  </pc:docChgLst>
  <pc:docChgLst>
    <pc:chgData name="danny.steinbrecher" userId="S::danny.steinbrecher.fhe@technischeunivers049.onmicrosoft.com::1481ef82-751d-4aed-b245-811ac4e1e7cd" providerId="AD" clId="Web-{5B769AE4-37DD-4436-BF0D-D1785061454C}"/>
    <pc:docChg chg="modSld">
      <pc:chgData name="danny.steinbrecher" userId="S::danny.steinbrecher.fhe@technischeunivers049.onmicrosoft.com::1481ef82-751d-4aed-b245-811ac4e1e7cd" providerId="AD" clId="Web-{5B769AE4-37DD-4436-BF0D-D1785061454C}" dt="2022-08-15T20:25:55.536" v="12" actId="20577"/>
      <pc:docMkLst>
        <pc:docMk/>
      </pc:docMkLst>
      <pc:sldChg chg="modSp">
        <pc:chgData name="danny.steinbrecher" userId="S::danny.steinbrecher.fhe@technischeunivers049.onmicrosoft.com::1481ef82-751d-4aed-b245-811ac4e1e7cd" providerId="AD" clId="Web-{5B769AE4-37DD-4436-BF0D-D1785061454C}" dt="2022-08-15T20:25:55.536" v="12" actId="20577"/>
        <pc:sldMkLst>
          <pc:docMk/>
          <pc:sldMk cId="4014514951" sldId="257"/>
        </pc:sldMkLst>
        <pc:spChg chg="mod">
          <ac:chgData name="danny.steinbrecher" userId="S::danny.steinbrecher.fhe@technischeunivers049.onmicrosoft.com::1481ef82-751d-4aed-b245-811ac4e1e7cd" providerId="AD" clId="Web-{5B769AE4-37DD-4436-BF0D-D1785061454C}" dt="2022-08-15T20:25:55.536" v="12" actId="20577"/>
          <ac:spMkLst>
            <pc:docMk/>
            <pc:sldMk cId="4014514951" sldId="257"/>
            <ac:spMk id="3" creationId="{EDF9EFE0-996F-793E-1528-18FE052B6EE6}"/>
          </ac:spMkLst>
        </pc:spChg>
      </pc:sldChg>
    </pc:docChg>
  </pc:docChgLst>
  <pc:docChgLst>
    <pc:chgData name="danny.steinbrecher" userId="S::danny.steinbrecher.fhe@technischeunivers049.onmicrosoft.com::1481ef82-751d-4aed-b245-811ac4e1e7cd" providerId="AD" clId="Web-{14D59BF7-568E-DFFE-EE26-FC4813EC41C9}"/>
    <pc:docChg chg="modSld">
      <pc:chgData name="danny.steinbrecher" userId="S::danny.steinbrecher.fhe@technischeunivers049.onmicrosoft.com::1481ef82-751d-4aed-b245-811ac4e1e7cd" providerId="AD" clId="Web-{14D59BF7-568E-DFFE-EE26-FC4813EC41C9}" dt="2022-09-13T18:55:32.987" v="1" actId="1076"/>
      <pc:docMkLst>
        <pc:docMk/>
      </pc:docMkLst>
      <pc:sldChg chg="addSp modSp">
        <pc:chgData name="danny.steinbrecher" userId="S::danny.steinbrecher.fhe@technischeunivers049.onmicrosoft.com::1481ef82-751d-4aed-b245-811ac4e1e7cd" providerId="AD" clId="Web-{14D59BF7-568E-DFFE-EE26-FC4813EC41C9}" dt="2022-09-13T18:55:32.987" v="1" actId="1076"/>
        <pc:sldMkLst>
          <pc:docMk/>
          <pc:sldMk cId="2420659835" sldId="257"/>
        </pc:sldMkLst>
        <pc:picChg chg="add mod">
          <ac:chgData name="danny.steinbrecher" userId="S::danny.steinbrecher.fhe@technischeunivers049.onmicrosoft.com::1481ef82-751d-4aed-b245-811ac4e1e7cd" providerId="AD" clId="Web-{14D59BF7-568E-DFFE-EE26-FC4813EC41C9}" dt="2022-09-13T18:55:32.987" v="1" actId="1076"/>
          <ac:picMkLst>
            <pc:docMk/>
            <pc:sldMk cId="2420659835" sldId="257"/>
            <ac:picMk id="5" creationId="{A09D9AB7-BEF7-CAC6-6BA6-E3B2303348B3}"/>
          </ac:picMkLst>
        </pc:picChg>
      </pc:sldChg>
    </pc:docChg>
  </pc:docChgLst>
  <pc:docChgLst>
    <pc:chgData name="christian.harders" userId="S::christian.harders.fhe@technischeunivers049.onmicrosoft.com::f36bad1a-3b34-4b31-be2a-9efc6bbda362" providerId="AD" clId="Web-{C052D50F-BFFF-C12B-7AC6-F2FD1BA62DB0}"/>
    <pc:docChg chg="addSld delSld modSld sldOrd modSection">
      <pc:chgData name="christian.harders" userId="S::christian.harders.fhe@technischeunivers049.onmicrosoft.com::f36bad1a-3b34-4b31-be2a-9efc6bbda362" providerId="AD" clId="Web-{C052D50F-BFFF-C12B-7AC6-F2FD1BA62DB0}" dt="2022-10-13T16:51:11.699" v="224"/>
      <pc:docMkLst>
        <pc:docMk/>
      </pc:docMkLst>
      <pc:sldChg chg="new">
        <pc:chgData name="christian.harders" userId="S::christian.harders.fhe@technischeunivers049.onmicrosoft.com::f36bad1a-3b34-4b31-be2a-9efc6bbda362" providerId="AD" clId="Web-{C052D50F-BFFF-C12B-7AC6-F2FD1BA62DB0}" dt="2022-10-13T14:48:26.464" v="0"/>
        <pc:sldMkLst>
          <pc:docMk/>
          <pc:sldMk cId="2226137092" sldId="282"/>
        </pc:sldMkLst>
      </pc:sldChg>
      <pc:sldChg chg="new del">
        <pc:chgData name="christian.harders" userId="S::christian.harders.fhe@technischeunivers049.onmicrosoft.com::f36bad1a-3b34-4b31-be2a-9efc6bbda362" providerId="AD" clId="Web-{C052D50F-BFFF-C12B-7AC6-F2FD1BA62DB0}" dt="2022-10-13T14:56:12.201" v="46"/>
        <pc:sldMkLst>
          <pc:docMk/>
          <pc:sldMk cId="169603845" sldId="283"/>
        </pc:sldMkLst>
      </pc:sldChg>
      <pc:sldChg chg="new del">
        <pc:chgData name="christian.harders" userId="S::christian.harders.fhe@technischeunivers049.onmicrosoft.com::f36bad1a-3b34-4b31-be2a-9efc6bbda362" providerId="AD" clId="Web-{C052D50F-BFFF-C12B-7AC6-F2FD1BA62DB0}" dt="2022-10-13T14:56:19.139" v="49"/>
        <pc:sldMkLst>
          <pc:docMk/>
          <pc:sldMk cId="1207526308" sldId="284"/>
        </pc:sldMkLst>
      </pc:sldChg>
      <pc:sldChg chg="new del">
        <pc:chgData name="christian.harders" userId="S::christian.harders.fhe@technischeunivers049.onmicrosoft.com::f36bad1a-3b34-4b31-be2a-9efc6bbda362" providerId="AD" clId="Web-{C052D50F-BFFF-C12B-7AC6-F2FD1BA62DB0}" dt="2022-10-13T14:56:15.358" v="47"/>
        <pc:sldMkLst>
          <pc:docMk/>
          <pc:sldMk cId="2198480677" sldId="285"/>
        </pc:sldMkLst>
      </pc:sldChg>
      <pc:sldChg chg="addSp delSp modSp add ord replId modNotes">
        <pc:chgData name="christian.harders" userId="S::christian.harders.fhe@technischeunivers049.onmicrosoft.com::f36bad1a-3b34-4b31-be2a-9efc6bbda362" providerId="AD" clId="Web-{C052D50F-BFFF-C12B-7AC6-F2FD1BA62DB0}" dt="2022-10-13T15:15:05.791" v="169"/>
        <pc:sldMkLst>
          <pc:docMk/>
          <pc:sldMk cId="1949378844" sldId="286"/>
        </pc:sldMkLst>
        <pc:spChg chg="mod">
          <ac:chgData name="christian.harders" userId="S::christian.harders.fhe@technischeunivers049.onmicrosoft.com::f36bad1a-3b34-4b31-be2a-9efc6bbda362" providerId="AD" clId="Web-{C052D50F-BFFF-C12B-7AC6-F2FD1BA62DB0}" dt="2022-10-13T14:52:31.099" v="16" actId="20577"/>
          <ac:spMkLst>
            <pc:docMk/>
            <pc:sldMk cId="1949378844" sldId="286"/>
            <ac:spMk id="7" creationId="{FD70D185-5BBB-95BC-E31B-F21B8A72B256}"/>
          </ac:spMkLst>
        </pc:spChg>
        <pc:spChg chg="del mod">
          <ac:chgData name="christian.harders" userId="S::christian.harders.fhe@technischeunivers049.onmicrosoft.com::f36bad1a-3b34-4b31-be2a-9efc6bbda362" providerId="AD" clId="Web-{C052D50F-BFFF-C12B-7AC6-F2FD1BA62DB0}" dt="2022-10-13T14:52:17.708" v="9"/>
          <ac:spMkLst>
            <pc:docMk/>
            <pc:sldMk cId="1949378844" sldId="286"/>
            <ac:spMk id="8" creationId="{809DB9CA-A6E4-D66A-9B6B-92B8F91DEEBA}"/>
          </ac:spMkLst>
        </pc:spChg>
        <pc:spChg chg="mod">
          <ac:chgData name="christian.harders" userId="S::christian.harders.fhe@technischeunivers049.onmicrosoft.com::f36bad1a-3b34-4b31-be2a-9efc6bbda362" providerId="AD" clId="Web-{C052D50F-BFFF-C12B-7AC6-F2FD1BA62DB0}" dt="2022-10-13T15:03:19.546" v="96" actId="20577"/>
          <ac:spMkLst>
            <pc:docMk/>
            <pc:sldMk cId="1949378844" sldId="286"/>
            <ac:spMk id="11" creationId="{394CE9A8-B8A5-5A52-0A50-72AA40811432}"/>
          </ac:spMkLst>
        </pc:spChg>
        <pc:spChg chg="add mod">
          <ac:chgData name="christian.harders" userId="S::christian.harders.fhe@technischeunivers049.onmicrosoft.com::f36bad1a-3b34-4b31-be2a-9efc6bbda362" providerId="AD" clId="Web-{C052D50F-BFFF-C12B-7AC6-F2FD1BA62DB0}" dt="2022-10-13T15:02:45.685" v="61" actId="1076"/>
          <ac:spMkLst>
            <pc:docMk/>
            <pc:sldMk cId="1949378844" sldId="286"/>
            <ac:spMk id="12" creationId="{2FC80823-CFF0-5D69-CC35-99A3D6A56B71}"/>
          </ac:spMkLst>
        </pc:spChg>
        <pc:spChg chg="add mod">
          <ac:chgData name="christian.harders" userId="S::christian.harders.fhe@technischeunivers049.onmicrosoft.com::f36bad1a-3b34-4b31-be2a-9efc6bbda362" providerId="AD" clId="Web-{C052D50F-BFFF-C12B-7AC6-F2FD1BA62DB0}" dt="2022-10-13T15:04:07.579" v="128" actId="20577"/>
          <ac:spMkLst>
            <pc:docMk/>
            <pc:sldMk cId="1949378844" sldId="286"/>
            <ac:spMk id="16" creationId="{E39BB52C-E885-E2AC-2F07-D289B79217E6}"/>
          </ac:spMkLst>
        </pc:spChg>
        <pc:spChg chg="add mod">
          <ac:chgData name="christian.harders" userId="S::christian.harders.fhe@technischeunivers049.onmicrosoft.com::f36bad1a-3b34-4b31-be2a-9efc6bbda362" providerId="AD" clId="Web-{C052D50F-BFFF-C12B-7AC6-F2FD1BA62DB0}" dt="2022-10-13T15:06:33.756" v="148" actId="1076"/>
          <ac:spMkLst>
            <pc:docMk/>
            <pc:sldMk cId="1949378844" sldId="286"/>
            <ac:spMk id="17" creationId="{212E3B33-EFDE-BA20-8CD7-B3B583A0DAA0}"/>
          </ac:spMkLst>
        </pc:spChg>
        <pc:spChg chg="del">
          <ac:chgData name="christian.harders" userId="S::christian.harders.fhe@technischeunivers049.onmicrosoft.com::f36bad1a-3b34-4b31-be2a-9efc6bbda362" providerId="AD" clId="Web-{C052D50F-BFFF-C12B-7AC6-F2FD1BA62DB0}" dt="2022-10-13T14:52:23.145" v="14"/>
          <ac:spMkLst>
            <pc:docMk/>
            <pc:sldMk cId="1949378844" sldId="286"/>
            <ac:spMk id="18" creationId="{461E6B5E-1B40-13C2-88F9-58BB45FD9337}"/>
          </ac:spMkLst>
        </pc:spChg>
        <pc:spChg chg="del">
          <ac:chgData name="christian.harders" userId="S::christian.harders.fhe@technischeunivers049.onmicrosoft.com::f36bad1a-3b34-4b31-be2a-9efc6bbda362" providerId="AD" clId="Web-{C052D50F-BFFF-C12B-7AC6-F2FD1BA62DB0}" dt="2022-10-13T14:52:19.598" v="11"/>
          <ac:spMkLst>
            <pc:docMk/>
            <pc:sldMk cId="1949378844" sldId="286"/>
            <ac:spMk id="20" creationId="{5D830374-8EBB-4916-4609-8BA08A138244}"/>
          </ac:spMkLst>
        </pc:spChg>
        <pc:spChg chg="add del">
          <ac:chgData name="christian.harders" userId="S::christian.harders.fhe@technischeunivers049.onmicrosoft.com::f36bad1a-3b34-4b31-be2a-9efc6bbda362" providerId="AD" clId="Web-{C052D50F-BFFF-C12B-7AC6-F2FD1BA62DB0}" dt="2022-10-13T15:07:41.743" v="157"/>
          <ac:spMkLst>
            <pc:docMk/>
            <pc:sldMk cId="1949378844" sldId="286"/>
            <ac:spMk id="21" creationId="{785CEDC1-2400-71AB-BE50-8EC60D53FB2C}"/>
          </ac:spMkLst>
        </pc:spChg>
        <pc:spChg chg="add del">
          <ac:chgData name="christian.harders" userId="S::christian.harders.fhe@technischeunivers049.onmicrosoft.com::f36bad1a-3b34-4b31-be2a-9efc6bbda362" providerId="AD" clId="Web-{C052D50F-BFFF-C12B-7AC6-F2FD1BA62DB0}" dt="2022-10-13T15:07:40.024" v="156"/>
          <ac:spMkLst>
            <pc:docMk/>
            <pc:sldMk cId="1949378844" sldId="286"/>
            <ac:spMk id="22" creationId="{4A4735DE-D2F3-A536-B6F8-CA5E1667FE3F}"/>
          </ac:spMkLst>
        </pc:spChg>
        <pc:spChg chg="add mod">
          <ac:chgData name="christian.harders" userId="S::christian.harders.fhe@technischeunivers049.onmicrosoft.com::f36bad1a-3b34-4b31-be2a-9efc6bbda362" providerId="AD" clId="Web-{C052D50F-BFFF-C12B-7AC6-F2FD1BA62DB0}" dt="2022-10-13T15:15:05.791" v="169"/>
          <ac:spMkLst>
            <pc:docMk/>
            <pc:sldMk cId="1949378844" sldId="286"/>
            <ac:spMk id="23" creationId="{AE63D327-968B-2103-58A3-338B1372C461}"/>
          </ac:spMkLst>
        </pc:spChg>
        <pc:spChg chg="add mod">
          <ac:chgData name="christian.harders" userId="S::christian.harders.fhe@technischeunivers049.onmicrosoft.com::f36bad1a-3b34-4b31-be2a-9efc6bbda362" providerId="AD" clId="Web-{C052D50F-BFFF-C12B-7AC6-F2FD1BA62DB0}" dt="2022-10-13T15:15:02.041" v="167"/>
          <ac:spMkLst>
            <pc:docMk/>
            <pc:sldMk cId="1949378844" sldId="286"/>
            <ac:spMk id="24" creationId="{CC0034E5-4068-A11D-F82A-7837C788F4BE}"/>
          </ac:spMkLst>
        </pc:spChg>
        <pc:picChg chg="del">
          <ac:chgData name="christian.harders" userId="S::christian.harders.fhe@technischeunivers049.onmicrosoft.com::f36bad1a-3b34-4b31-be2a-9efc6bbda362" providerId="AD" clId="Web-{C052D50F-BFFF-C12B-7AC6-F2FD1BA62DB0}" dt="2022-10-13T14:52:14.786" v="6"/>
          <ac:picMkLst>
            <pc:docMk/>
            <pc:sldMk cId="1949378844" sldId="286"/>
            <ac:picMk id="5" creationId="{A6DCC0C2-FF84-8160-3E5F-879F678CCF6C}"/>
          </ac:picMkLst>
        </pc:picChg>
        <pc:picChg chg="del">
          <ac:chgData name="christian.harders" userId="S::christian.harders.fhe@technischeunivers049.onmicrosoft.com::f36bad1a-3b34-4b31-be2a-9efc6bbda362" providerId="AD" clId="Web-{C052D50F-BFFF-C12B-7AC6-F2FD1BA62DB0}" dt="2022-10-13T14:52:18.270" v="10"/>
          <ac:picMkLst>
            <pc:docMk/>
            <pc:sldMk cId="1949378844" sldId="286"/>
            <ac:picMk id="6" creationId="{2637E1F1-534A-2DE8-067A-65F207EF2988}"/>
          </ac:picMkLst>
        </pc:picChg>
        <pc:picChg chg="del">
          <ac:chgData name="christian.harders" userId="S::christian.harders.fhe@technischeunivers049.onmicrosoft.com::f36bad1a-3b34-4b31-be2a-9efc6bbda362" providerId="AD" clId="Web-{C052D50F-BFFF-C12B-7AC6-F2FD1BA62DB0}" dt="2022-10-13T14:52:20.817" v="12"/>
          <ac:picMkLst>
            <pc:docMk/>
            <pc:sldMk cId="1949378844" sldId="286"/>
            <ac:picMk id="9" creationId="{063DDFE0-2035-FF64-9A2E-98A4E04D87D8}"/>
          </ac:picMkLst>
        </pc:picChg>
        <pc:picChg chg="add mod">
          <ac:chgData name="christian.harders" userId="S::christian.harders.fhe@technischeunivers049.onmicrosoft.com::f36bad1a-3b34-4b31-be2a-9efc6bbda362" providerId="AD" clId="Web-{C052D50F-BFFF-C12B-7AC6-F2FD1BA62DB0}" dt="2022-10-13T15:02:45.669" v="60" actId="1076"/>
          <ac:picMkLst>
            <pc:docMk/>
            <pc:sldMk cId="1949378844" sldId="286"/>
            <ac:picMk id="10" creationId="{98826C8D-C739-52CE-8C4B-B549B8A98BC5}"/>
          </ac:picMkLst>
        </pc:picChg>
        <pc:picChg chg="add mod">
          <ac:chgData name="christian.harders" userId="S::christian.harders.fhe@technischeunivers049.onmicrosoft.com::f36bad1a-3b34-4b31-be2a-9efc6bbda362" providerId="AD" clId="Web-{C052D50F-BFFF-C12B-7AC6-F2FD1BA62DB0}" dt="2022-10-13T15:07:30.056" v="154" actId="1076"/>
          <ac:picMkLst>
            <pc:docMk/>
            <pc:sldMk cId="1949378844" sldId="286"/>
            <ac:picMk id="13" creationId="{50CB8E0A-94CE-86B1-28AF-F6D1F06173C0}"/>
          </ac:picMkLst>
        </pc:picChg>
        <pc:picChg chg="del">
          <ac:chgData name="christian.harders" userId="S::christian.harders.fhe@technischeunivers049.onmicrosoft.com::f36bad1a-3b34-4b31-be2a-9efc6bbda362" providerId="AD" clId="Web-{C052D50F-BFFF-C12B-7AC6-F2FD1BA62DB0}" dt="2022-10-13T14:52:21.286" v="13"/>
          <ac:picMkLst>
            <pc:docMk/>
            <pc:sldMk cId="1949378844" sldId="286"/>
            <ac:picMk id="14" creationId="{9D4D5B7A-F691-B891-1C59-C547B83995A6}"/>
          </ac:picMkLst>
        </pc:picChg>
        <pc:picChg chg="add mod">
          <ac:chgData name="christian.harders" userId="S::christian.harders.fhe@technischeunivers049.onmicrosoft.com::f36bad1a-3b34-4b31-be2a-9efc6bbda362" providerId="AD" clId="Web-{C052D50F-BFFF-C12B-7AC6-F2FD1BA62DB0}" dt="2022-10-13T15:02:28.215" v="59" actId="1076"/>
          <ac:picMkLst>
            <pc:docMk/>
            <pc:sldMk cId="1949378844" sldId="286"/>
            <ac:picMk id="15" creationId="{E5475529-5D8B-E1BC-DA76-443188B83653}"/>
          </ac:picMkLst>
        </pc:picChg>
        <pc:picChg chg="add mod ord">
          <ac:chgData name="christian.harders" userId="S::christian.harders.fhe@technischeunivers049.onmicrosoft.com::f36bad1a-3b34-4b31-be2a-9efc6bbda362" providerId="AD" clId="Web-{C052D50F-BFFF-C12B-7AC6-F2FD1BA62DB0}" dt="2022-10-13T15:06:30.694" v="147"/>
          <ac:picMkLst>
            <pc:docMk/>
            <pc:sldMk cId="1949378844" sldId="286"/>
            <ac:picMk id="19" creationId="{44CC160F-C770-229C-D9C7-8229BF79F3C0}"/>
          </ac:picMkLst>
        </pc:picChg>
      </pc:sldChg>
      <pc:sldChg chg="modSp add del replId">
        <pc:chgData name="christian.harders" userId="S::christian.harders.fhe@technischeunivers049.onmicrosoft.com::f36bad1a-3b34-4b31-be2a-9efc6bbda362" providerId="AD" clId="Web-{C052D50F-BFFF-C12B-7AC6-F2FD1BA62DB0}" dt="2022-10-13T16:50:44.808" v="194"/>
        <pc:sldMkLst>
          <pc:docMk/>
          <pc:sldMk cId="937473652" sldId="287"/>
        </pc:sldMkLst>
        <pc:spChg chg="mod">
          <ac:chgData name="christian.harders" userId="S::christian.harders.fhe@technischeunivers049.onmicrosoft.com::f36bad1a-3b34-4b31-be2a-9efc6bbda362" providerId="AD" clId="Web-{C052D50F-BFFF-C12B-7AC6-F2FD1BA62DB0}" dt="2022-10-13T16:50:35.151" v="192" actId="20577"/>
          <ac:spMkLst>
            <pc:docMk/>
            <pc:sldMk cId="937473652" sldId="287"/>
            <ac:spMk id="11" creationId="{394CE9A8-B8A5-5A52-0A50-72AA40811432}"/>
          </ac:spMkLst>
        </pc:spChg>
      </pc:sldChg>
      <pc:sldChg chg="delSp modSp add replId">
        <pc:chgData name="christian.harders" userId="S::christian.harders.fhe@technischeunivers049.onmicrosoft.com::f36bad1a-3b34-4b31-be2a-9efc6bbda362" providerId="AD" clId="Web-{C052D50F-BFFF-C12B-7AC6-F2FD1BA62DB0}" dt="2022-10-13T16:51:11.699" v="224"/>
        <pc:sldMkLst>
          <pc:docMk/>
          <pc:sldMk cId="1060583073" sldId="288"/>
        </pc:sldMkLst>
        <pc:spChg chg="mod">
          <ac:chgData name="christian.harders" userId="S::christian.harders.fhe@technischeunivers049.onmicrosoft.com::f36bad1a-3b34-4b31-be2a-9efc6bbda362" providerId="AD" clId="Web-{C052D50F-BFFF-C12B-7AC6-F2FD1BA62DB0}" dt="2022-10-13T16:50:58.824" v="215" actId="20577"/>
          <ac:spMkLst>
            <pc:docMk/>
            <pc:sldMk cId="1060583073" sldId="288"/>
            <ac:spMk id="11" creationId="{394CE9A8-B8A5-5A52-0A50-72AA40811432}"/>
          </ac:spMkLst>
        </pc:spChg>
        <pc:spChg chg="del">
          <ac:chgData name="christian.harders" userId="S::christian.harders.fhe@technischeunivers049.onmicrosoft.com::f36bad1a-3b34-4b31-be2a-9efc6bbda362" providerId="AD" clId="Web-{C052D50F-BFFF-C12B-7AC6-F2FD1BA62DB0}" dt="2022-10-13T16:51:11.699" v="224"/>
          <ac:spMkLst>
            <pc:docMk/>
            <pc:sldMk cId="1060583073" sldId="288"/>
            <ac:spMk id="16" creationId="{E39BB52C-E885-E2AC-2F07-D289B79217E6}"/>
          </ac:spMkLst>
        </pc:spChg>
        <pc:spChg chg="del mod">
          <ac:chgData name="christian.harders" userId="S::christian.harders.fhe@technischeunivers049.onmicrosoft.com::f36bad1a-3b34-4b31-be2a-9efc6bbda362" providerId="AD" clId="Web-{C052D50F-BFFF-C12B-7AC6-F2FD1BA62DB0}" dt="2022-10-13T16:51:10.293" v="223"/>
          <ac:spMkLst>
            <pc:docMk/>
            <pc:sldMk cId="1060583073" sldId="288"/>
            <ac:spMk id="17" creationId="{212E3B33-EFDE-BA20-8CD7-B3B583A0DAA0}"/>
          </ac:spMkLst>
        </pc:spChg>
        <pc:spChg chg="del">
          <ac:chgData name="christian.harders" userId="S::christian.harders.fhe@technischeunivers049.onmicrosoft.com::f36bad1a-3b34-4b31-be2a-9efc6bbda362" providerId="AD" clId="Web-{C052D50F-BFFF-C12B-7AC6-F2FD1BA62DB0}" dt="2022-10-13T16:51:08.215" v="220"/>
          <ac:spMkLst>
            <pc:docMk/>
            <pc:sldMk cId="1060583073" sldId="288"/>
            <ac:spMk id="23" creationId="{AE63D327-968B-2103-58A3-338B1372C461}"/>
          </ac:spMkLst>
        </pc:spChg>
        <pc:spChg chg="del">
          <ac:chgData name="christian.harders" userId="S::christian.harders.fhe@technischeunivers049.onmicrosoft.com::f36bad1a-3b34-4b31-be2a-9efc6bbda362" providerId="AD" clId="Web-{C052D50F-BFFF-C12B-7AC6-F2FD1BA62DB0}" dt="2022-10-13T16:51:03.293" v="217"/>
          <ac:spMkLst>
            <pc:docMk/>
            <pc:sldMk cId="1060583073" sldId="288"/>
            <ac:spMk id="24" creationId="{CC0034E5-4068-A11D-F82A-7837C788F4BE}"/>
          </ac:spMkLst>
        </pc:spChg>
        <pc:picChg chg="del">
          <ac:chgData name="christian.harders" userId="S::christian.harders.fhe@technischeunivers049.onmicrosoft.com::f36bad1a-3b34-4b31-be2a-9efc6bbda362" providerId="AD" clId="Web-{C052D50F-BFFF-C12B-7AC6-F2FD1BA62DB0}" dt="2022-10-13T16:51:03.777" v="218"/>
          <ac:picMkLst>
            <pc:docMk/>
            <pc:sldMk cId="1060583073" sldId="288"/>
            <ac:picMk id="13" creationId="{50CB8E0A-94CE-86B1-28AF-F6D1F06173C0}"/>
          </ac:picMkLst>
        </pc:picChg>
        <pc:picChg chg="del">
          <ac:chgData name="christian.harders" userId="S::christian.harders.fhe@technischeunivers049.onmicrosoft.com::f36bad1a-3b34-4b31-be2a-9efc6bbda362" providerId="AD" clId="Web-{C052D50F-BFFF-C12B-7AC6-F2FD1BA62DB0}" dt="2022-10-13T16:51:02.464" v="216"/>
          <ac:picMkLst>
            <pc:docMk/>
            <pc:sldMk cId="1060583073" sldId="288"/>
            <ac:picMk id="15" creationId="{E5475529-5D8B-E1BC-DA76-443188B83653}"/>
          </ac:picMkLst>
        </pc:picChg>
        <pc:picChg chg="del">
          <ac:chgData name="christian.harders" userId="S::christian.harders.fhe@technischeunivers049.onmicrosoft.com::f36bad1a-3b34-4b31-be2a-9efc6bbda362" providerId="AD" clId="Web-{C052D50F-BFFF-C12B-7AC6-F2FD1BA62DB0}" dt="2022-10-13T16:51:05.261" v="219"/>
          <ac:picMkLst>
            <pc:docMk/>
            <pc:sldMk cId="1060583073" sldId="288"/>
            <ac:picMk id="19" creationId="{44CC160F-C770-229C-D9C7-8229BF79F3C0}"/>
          </ac:picMkLst>
        </pc:picChg>
      </pc:sldChg>
    </pc:docChg>
  </pc:docChgLst>
  <pc:docChgLst>
    <pc:chgData name="christian.harders" userId="S::christian.harders.fhe@technischeunivers049.onmicrosoft.com::f36bad1a-3b34-4b31-be2a-9efc6bbda362" providerId="AD" clId="Web-{54E33272-AAB5-4F20-A197-13D7263E3A89}"/>
    <pc:docChg chg="modSld">
      <pc:chgData name="christian.harders" userId="S::christian.harders.fhe@technischeunivers049.onmicrosoft.com::f36bad1a-3b34-4b31-be2a-9efc6bbda362" providerId="AD" clId="Web-{54E33272-AAB5-4F20-A197-13D7263E3A89}" dt="2022-10-14T14:11:42.297" v="1" actId="20577"/>
      <pc:docMkLst>
        <pc:docMk/>
      </pc:docMkLst>
      <pc:sldChg chg="modSp">
        <pc:chgData name="christian.harders" userId="S::christian.harders.fhe@technischeunivers049.onmicrosoft.com::f36bad1a-3b34-4b31-be2a-9efc6bbda362" providerId="AD" clId="Web-{54E33272-AAB5-4F20-A197-13D7263E3A89}" dt="2022-10-14T14:11:42.297" v="1" actId="20577"/>
        <pc:sldMkLst>
          <pc:docMk/>
          <pc:sldMk cId="1949378844" sldId="286"/>
        </pc:sldMkLst>
        <pc:spChg chg="mod">
          <ac:chgData name="christian.harders" userId="S::christian.harders.fhe@technischeunivers049.onmicrosoft.com::f36bad1a-3b34-4b31-be2a-9efc6bbda362" providerId="AD" clId="Web-{54E33272-AAB5-4F20-A197-13D7263E3A89}" dt="2022-10-14T14:11:42.297" v="1" actId="20577"/>
          <ac:spMkLst>
            <pc:docMk/>
            <pc:sldMk cId="1949378844" sldId="286"/>
            <ac:spMk id="11" creationId="{394CE9A8-B8A5-5A52-0A50-72AA40811432}"/>
          </ac:spMkLst>
        </pc:spChg>
      </pc:sldChg>
    </pc:docChg>
  </pc:docChgLst>
  <pc:docChgLst>
    <pc:chgData name="danny.steinbrecher" userId="S::danny.steinbrecher.fhe@technischeunivers049.onmicrosoft.com::1481ef82-751d-4aed-b245-811ac4e1e7cd" providerId="AD" clId="Web-{872AEB57-233D-B422-319D-634A084D7D46}"/>
    <pc:docChg chg="modSld">
      <pc:chgData name="danny.steinbrecher" userId="S::danny.steinbrecher.fhe@technischeunivers049.onmicrosoft.com::1481ef82-751d-4aed-b245-811ac4e1e7cd" providerId="AD" clId="Web-{872AEB57-233D-B422-319D-634A084D7D46}" dt="2022-10-13T14:01:08.432" v="22"/>
      <pc:docMkLst>
        <pc:docMk/>
      </pc:docMkLst>
      <pc:sldChg chg="modSp">
        <pc:chgData name="danny.steinbrecher" userId="S::danny.steinbrecher.fhe@technischeunivers049.onmicrosoft.com::1481ef82-751d-4aed-b245-811ac4e1e7cd" providerId="AD" clId="Web-{872AEB57-233D-B422-319D-634A084D7D46}" dt="2022-10-13T13:59:04.834" v="4" actId="14100"/>
        <pc:sldMkLst>
          <pc:docMk/>
          <pc:sldMk cId="2420659835" sldId="257"/>
        </pc:sldMkLst>
        <pc:spChg chg="mod">
          <ac:chgData name="danny.steinbrecher" userId="S::danny.steinbrecher.fhe@technischeunivers049.onmicrosoft.com::1481ef82-751d-4aed-b245-811ac4e1e7cd" providerId="AD" clId="Web-{872AEB57-233D-B422-319D-634A084D7D46}" dt="2022-10-13T13:59:04.834" v="4" actId="14100"/>
          <ac:spMkLst>
            <pc:docMk/>
            <pc:sldMk cId="2420659835" sldId="257"/>
            <ac:spMk id="7" creationId="{EFD75793-387B-3A30-2439-144B3260B89C}"/>
          </ac:spMkLst>
        </pc:spChg>
      </pc:sldChg>
      <pc:sldChg chg="addSp addAnim modAnim">
        <pc:chgData name="danny.steinbrecher" userId="S::danny.steinbrecher.fhe@technischeunivers049.onmicrosoft.com::1481ef82-751d-4aed-b245-811ac4e1e7cd" providerId="AD" clId="Web-{872AEB57-233D-B422-319D-634A084D7D46}" dt="2022-10-13T14:01:08.432" v="22"/>
        <pc:sldMkLst>
          <pc:docMk/>
          <pc:sldMk cId="2703893976" sldId="268"/>
        </pc:sldMkLst>
        <pc:grpChg chg="add">
          <ac:chgData name="danny.steinbrecher" userId="S::danny.steinbrecher.fhe@technischeunivers049.onmicrosoft.com::1481ef82-751d-4aed-b245-811ac4e1e7cd" providerId="AD" clId="Web-{872AEB57-233D-B422-319D-634A084D7D46}" dt="2022-10-13T14:01:00.353" v="20"/>
          <ac:grpSpMkLst>
            <pc:docMk/>
            <pc:sldMk cId="2703893976" sldId="268"/>
            <ac:grpSpMk id="6" creationId="{E6173C89-1841-E4CE-5FCA-9FB32F8EAB9A}"/>
          </ac:grpSpMkLst>
        </pc:grpChg>
      </pc:sldChg>
      <pc:sldChg chg="addSp modSp">
        <pc:chgData name="danny.steinbrecher" userId="S::danny.steinbrecher.fhe@technischeunivers049.onmicrosoft.com::1481ef82-751d-4aed-b245-811ac4e1e7cd" providerId="AD" clId="Web-{872AEB57-233D-B422-319D-634A084D7D46}" dt="2022-10-13T14:00:42.900" v="19" actId="1076"/>
        <pc:sldMkLst>
          <pc:docMk/>
          <pc:sldMk cId="1946118712" sldId="269"/>
        </pc:sldMkLst>
        <pc:picChg chg="add mod">
          <ac:chgData name="danny.steinbrecher" userId="S::danny.steinbrecher.fhe@technischeunivers049.onmicrosoft.com::1481ef82-751d-4aed-b245-811ac4e1e7cd" providerId="AD" clId="Web-{872AEB57-233D-B422-319D-634A084D7D46}" dt="2022-10-13T14:00:42.900" v="19" actId="1076"/>
          <ac:picMkLst>
            <pc:docMk/>
            <pc:sldMk cId="1946118712" sldId="269"/>
            <ac:picMk id="5" creationId="{8651B892-6C84-9004-403B-29C7C03ED44F}"/>
          </ac:picMkLst>
        </pc:picChg>
        <pc:picChg chg="mod">
          <ac:chgData name="danny.steinbrecher" userId="S::danny.steinbrecher.fhe@technischeunivers049.onmicrosoft.com::1481ef82-751d-4aed-b245-811ac4e1e7cd" providerId="AD" clId="Web-{872AEB57-233D-B422-319D-634A084D7D46}" dt="2022-10-13T14:00:11.274" v="17" actId="1076"/>
          <ac:picMkLst>
            <pc:docMk/>
            <pc:sldMk cId="1946118712" sldId="269"/>
            <ac:picMk id="2050" creationId="{2898F8AB-9A11-3632-7DDE-CC5A03EF80EF}"/>
          </ac:picMkLst>
        </pc:picChg>
      </pc:sldChg>
      <pc:sldChg chg="modSp">
        <pc:chgData name="danny.steinbrecher" userId="S::danny.steinbrecher.fhe@technischeunivers049.onmicrosoft.com::1481ef82-751d-4aed-b245-811ac4e1e7cd" providerId="AD" clId="Web-{872AEB57-233D-B422-319D-634A084D7D46}" dt="2022-10-13T13:59:54.664" v="16" actId="1076"/>
        <pc:sldMkLst>
          <pc:docMk/>
          <pc:sldMk cId="588042072" sldId="275"/>
        </pc:sldMkLst>
        <pc:spChg chg="mod">
          <ac:chgData name="danny.steinbrecher" userId="S::danny.steinbrecher.fhe@technischeunivers049.onmicrosoft.com::1481ef82-751d-4aed-b245-811ac4e1e7cd" providerId="AD" clId="Web-{872AEB57-233D-B422-319D-634A084D7D46}" dt="2022-10-13T13:59:36.413" v="10" actId="1076"/>
          <ac:spMkLst>
            <pc:docMk/>
            <pc:sldMk cId="588042072" sldId="275"/>
            <ac:spMk id="4" creationId="{B48DA1B1-4141-29B2-3B13-6242B25E8BCD}"/>
          </ac:spMkLst>
        </pc:spChg>
        <pc:spChg chg="mod">
          <ac:chgData name="danny.steinbrecher" userId="S::danny.steinbrecher.fhe@technischeunivers049.onmicrosoft.com::1481ef82-751d-4aed-b245-811ac4e1e7cd" providerId="AD" clId="Web-{872AEB57-233D-B422-319D-634A084D7D46}" dt="2022-10-13T13:59:29.038" v="8" actId="1076"/>
          <ac:spMkLst>
            <pc:docMk/>
            <pc:sldMk cId="588042072" sldId="275"/>
            <ac:spMk id="6" creationId="{F400B523-B116-0FC9-BA78-96407AC50E6E}"/>
          </ac:spMkLst>
        </pc:spChg>
        <pc:spChg chg="mod">
          <ac:chgData name="danny.steinbrecher" userId="S::danny.steinbrecher.fhe@technischeunivers049.onmicrosoft.com::1481ef82-751d-4aed-b245-811ac4e1e7cd" providerId="AD" clId="Web-{872AEB57-233D-B422-319D-634A084D7D46}" dt="2022-10-13T13:59:54.664" v="16" actId="1076"/>
          <ac:spMkLst>
            <pc:docMk/>
            <pc:sldMk cId="588042072" sldId="275"/>
            <ac:spMk id="10" creationId="{06521380-0BCD-5D82-FCD5-0493B31C31E8}"/>
          </ac:spMkLst>
        </pc:spChg>
        <pc:picChg chg="mod">
          <ac:chgData name="danny.steinbrecher" userId="S::danny.steinbrecher.fhe@technischeunivers049.onmicrosoft.com::1481ef82-751d-4aed-b245-811ac4e1e7cd" providerId="AD" clId="Web-{872AEB57-233D-B422-319D-634A084D7D46}" dt="2022-10-13T13:59:54.648" v="15" actId="1076"/>
          <ac:picMkLst>
            <pc:docMk/>
            <pc:sldMk cId="588042072" sldId="275"/>
            <ac:picMk id="13" creationId="{1F48154D-8B64-EC72-6F50-6A7E719DAC0A}"/>
          </ac:picMkLst>
        </pc:picChg>
        <pc:picChg chg="mod">
          <ac:chgData name="danny.steinbrecher" userId="S::danny.steinbrecher.fhe@technischeunivers049.onmicrosoft.com::1481ef82-751d-4aed-b245-811ac4e1e7cd" providerId="AD" clId="Web-{872AEB57-233D-B422-319D-634A084D7D46}" dt="2022-10-13T13:59:29.022" v="7" actId="1076"/>
          <ac:picMkLst>
            <pc:docMk/>
            <pc:sldMk cId="588042072" sldId="275"/>
            <ac:picMk id="1026" creationId="{BE2937D7-8D00-CCB7-48E4-6F960F0C5752}"/>
          </ac:picMkLst>
        </pc:picChg>
      </pc:sldChg>
    </pc:docChg>
  </pc:docChgLst>
  <pc:docChgLst>
    <pc:chgData name="christian.harders" userId="S::christian.harders.fhe@technischeunivers049.onmicrosoft.com::f36bad1a-3b34-4b31-be2a-9efc6bbda362" providerId="AD" clId="Web-{44D3F74F-31D7-4DE2-BF67-BEB13887B068}"/>
    <pc:docChg chg="addSld modSld">
      <pc:chgData name="christian.harders" userId="S::christian.harders.fhe@technischeunivers049.onmicrosoft.com::f36bad1a-3b34-4b31-be2a-9efc6bbda362" providerId="AD" clId="Web-{44D3F74F-31D7-4DE2-BF67-BEB13887B068}" dt="2022-08-15T20:24:30.364" v="52" actId="20577"/>
      <pc:docMkLst>
        <pc:docMk/>
      </pc:docMkLst>
      <pc:sldChg chg="addSp modSp">
        <pc:chgData name="christian.harders" userId="S::christian.harders.fhe@technischeunivers049.onmicrosoft.com::f36bad1a-3b34-4b31-be2a-9efc6bbda362" providerId="AD" clId="Web-{44D3F74F-31D7-4DE2-BF67-BEB13887B068}" dt="2022-08-15T20:23:56.738" v="14" actId="20577"/>
        <pc:sldMkLst>
          <pc:docMk/>
          <pc:sldMk cId="4042050793" sldId="256"/>
        </pc:sldMkLst>
        <pc:spChg chg="add mod">
          <ac:chgData name="christian.harders" userId="S::christian.harders.fhe@technischeunivers049.onmicrosoft.com::f36bad1a-3b34-4b31-be2a-9efc6bbda362" providerId="AD" clId="Web-{44D3F74F-31D7-4DE2-BF67-BEB13887B068}" dt="2022-08-15T20:23:56.738" v="14" actId="20577"/>
          <ac:spMkLst>
            <pc:docMk/>
            <pc:sldMk cId="4042050793" sldId="256"/>
            <ac:spMk id="2" creationId="{8789E758-0748-6ED4-C069-13E597533B89}"/>
          </ac:spMkLst>
        </pc:spChg>
      </pc:sldChg>
      <pc:sldChg chg="modSp new">
        <pc:chgData name="christian.harders" userId="S::christian.harders.fhe@technischeunivers049.onmicrosoft.com::f36bad1a-3b34-4b31-be2a-9efc6bbda362" providerId="AD" clId="Web-{44D3F74F-31D7-4DE2-BF67-BEB13887B068}" dt="2022-08-15T20:24:30.364" v="52" actId="20577"/>
        <pc:sldMkLst>
          <pc:docMk/>
          <pc:sldMk cId="4014514951" sldId="257"/>
        </pc:sldMkLst>
        <pc:spChg chg="mod">
          <ac:chgData name="christian.harders" userId="S::christian.harders.fhe@technischeunivers049.onmicrosoft.com::f36bad1a-3b34-4b31-be2a-9efc6bbda362" providerId="AD" clId="Web-{44D3F74F-31D7-4DE2-BF67-BEB13887B068}" dt="2022-08-15T20:24:23.645" v="30" actId="20577"/>
          <ac:spMkLst>
            <pc:docMk/>
            <pc:sldMk cId="4014514951" sldId="257"/>
            <ac:spMk id="2" creationId="{CA1901A0-A6F7-A633-F164-C05565C16D3F}"/>
          </ac:spMkLst>
        </pc:spChg>
        <pc:spChg chg="mod">
          <ac:chgData name="christian.harders" userId="S::christian.harders.fhe@technischeunivers049.onmicrosoft.com::f36bad1a-3b34-4b31-be2a-9efc6bbda362" providerId="AD" clId="Web-{44D3F74F-31D7-4DE2-BF67-BEB13887B068}" dt="2022-08-15T20:24:30.364" v="52" actId="20577"/>
          <ac:spMkLst>
            <pc:docMk/>
            <pc:sldMk cId="4014514951" sldId="257"/>
            <ac:spMk id="3" creationId="{EDF9EFE0-996F-793E-1528-18FE052B6EE6}"/>
          </ac:spMkLst>
        </pc:spChg>
      </pc:sldChg>
      <pc:sldChg chg="new">
        <pc:chgData name="christian.harders" userId="S::christian.harders.fhe@technischeunivers049.onmicrosoft.com::f36bad1a-3b34-4b31-be2a-9efc6bbda362" providerId="AD" clId="Web-{44D3F74F-31D7-4DE2-BF67-BEB13887B068}" dt="2022-08-15T20:24:15.488" v="16"/>
        <pc:sldMkLst>
          <pc:docMk/>
          <pc:sldMk cId="3958822922" sldId="258"/>
        </pc:sldMkLst>
      </pc:sldChg>
    </pc:docChg>
  </pc:docChgLst>
  <pc:docChgLst>
    <pc:chgData name="danny.steinbrecher" userId="S::danny.steinbrecher.fhe@technischeunivers049.onmicrosoft.com::1481ef82-751d-4aed-b245-811ac4e1e7cd" providerId="AD" clId="Web-{3B7376D9-17A9-227C-92BA-F329D38F8491}"/>
    <pc:docChg chg="modSld addMainMaster delMainMaster">
      <pc:chgData name="danny.steinbrecher" userId="S::danny.steinbrecher.fhe@technischeunivers049.onmicrosoft.com::1481ef82-751d-4aed-b245-811ac4e1e7cd" providerId="AD" clId="Web-{3B7376D9-17A9-227C-92BA-F329D38F8491}" dt="2022-08-16T18:16:30.411" v="12"/>
      <pc:docMkLst>
        <pc:docMk/>
      </pc:docMkLst>
      <pc:sldChg chg="addSp delSp modSp mod setBg modClrScheme setClrOvrMap delDesignElem chgLayout">
        <pc:chgData name="danny.steinbrecher" userId="S::danny.steinbrecher.fhe@technischeunivers049.onmicrosoft.com::1481ef82-751d-4aed-b245-811ac4e1e7cd" providerId="AD" clId="Web-{3B7376D9-17A9-227C-92BA-F329D38F8491}" dt="2022-08-16T18:16:30.411" v="12"/>
        <pc:sldMkLst>
          <pc:docMk/>
          <pc:sldMk cId="4042050793" sldId="256"/>
        </pc:sldMkLst>
        <pc:spChg chg="mod">
          <ac:chgData name="danny.steinbrecher" userId="S::danny.steinbrecher.fhe@technischeunivers049.onmicrosoft.com::1481ef82-751d-4aed-b245-811ac4e1e7cd" providerId="AD" clId="Web-{3B7376D9-17A9-227C-92BA-F329D38F8491}" dt="2022-08-16T18:16:25.489" v="11"/>
          <ac:spMkLst>
            <pc:docMk/>
            <pc:sldMk cId="4042050793" sldId="256"/>
            <ac:spMk id="2" creationId="{8789E758-0748-6ED4-C069-13E597533B89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4042050793" sldId="256"/>
            <ac:spMk id="5" creationId="{CB972422-B794-4FA8-BCC6-BAF6938A1B53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4042050793" sldId="256"/>
            <ac:spMk id="9" creationId="{89DE9E2B-5611-49C8-862E-AD4D43A8AA6D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4042050793" sldId="256"/>
            <ac:spMk id="13" creationId="{519C7155-1644-4C60-B0B5-32B1800D6044}"/>
          </ac:spMkLst>
        </pc:spChg>
        <pc:spChg chg="del">
          <ac:chgData name="danny.steinbrecher" userId="S::danny.steinbrecher.fhe@technischeunivers049.onmicrosoft.com::1481ef82-751d-4aed-b245-811ac4e1e7cd" providerId="AD" clId="Web-{3B7376D9-17A9-227C-92BA-F329D38F8491}" dt="2022-08-16T18:15:39.941" v="0"/>
          <ac:spMkLst>
            <pc:docMk/>
            <pc:sldMk cId="4042050793" sldId="256"/>
            <ac:spMk id="35" creationId="{D9F6AA32-13C2-415E-B4CB-5A6D2336AC4C}"/>
          </ac:spMkLst>
        </pc:spChg>
        <pc:cxnChg chg="add del">
          <ac:chgData name="danny.steinbrecher" userId="S::danny.steinbrecher.fhe@technischeunivers049.onmicrosoft.com::1481ef82-751d-4aed-b245-811ac4e1e7cd" providerId="AD" clId="Web-{3B7376D9-17A9-227C-92BA-F329D38F8491}" dt="2022-08-16T18:16:30.411" v="12"/>
          <ac:cxnSpMkLst>
            <pc:docMk/>
            <pc:sldMk cId="4042050793" sldId="256"/>
            <ac:cxnSpMk id="11" creationId="{5296EC4F-8732-481B-94CB-C98E4EF297FF}"/>
          </ac:cxnSpMkLst>
        </pc:cxnChg>
      </pc:sldChg>
      <pc:sldChg chg="addSp delSp modSp mod setBg modClrScheme setClrOvrMap delDesignElem chgLayout">
        <pc:chgData name="danny.steinbrecher" userId="S::danny.steinbrecher.fhe@technischeunivers049.onmicrosoft.com::1481ef82-751d-4aed-b245-811ac4e1e7cd" providerId="AD" clId="Web-{3B7376D9-17A9-227C-92BA-F329D38F8491}" dt="2022-08-16T18:16:30.411" v="12"/>
        <pc:sldMkLst>
          <pc:docMk/>
          <pc:sldMk cId="4014514951" sldId="257"/>
        </pc:sldMkLst>
        <pc:spChg chg="mod ord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4014514951" sldId="257"/>
            <ac:spMk id="2" creationId="{CA1901A0-A6F7-A633-F164-C05565C16D3F}"/>
          </ac:spMkLst>
        </pc:spChg>
        <pc:spChg chg="mod ord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4014514951" sldId="257"/>
            <ac:spMk id="3" creationId="{EDF9EFE0-996F-793E-1528-18FE052B6EE6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16.333" v="5"/>
          <ac:spMkLst>
            <pc:docMk/>
            <pc:sldMk cId="4014514951" sldId="257"/>
            <ac:spMk id="8" creationId="{CB972422-B794-4FA8-BCC6-BAF6938A1B53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16.333" v="5"/>
          <ac:spMkLst>
            <pc:docMk/>
            <pc:sldMk cId="4014514951" sldId="257"/>
            <ac:spMk id="10" creationId="{89DE9E2B-5611-49C8-862E-AD4D43A8AA6D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16.333" v="5"/>
          <ac:spMkLst>
            <pc:docMk/>
            <pc:sldMk cId="4014514951" sldId="257"/>
            <ac:spMk id="14" creationId="{519C7155-1644-4C60-B0B5-32B1800D6044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18.692" v="7"/>
          <ac:spMkLst>
            <pc:docMk/>
            <pc:sldMk cId="4014514951" sldId="257"/>
            <ac:spMk id="16" creationId="{5EFA06D2-8FF8-4CC4-85BD-BCB6A30D5497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18.692" v="7"/>
          <ac:spMkLst>
            <pc:docMk/>
            <pc:sldMk cId="4014514951" sldId="257"/>
            <ac:spMk id="17" creationId="{607A060C-1090-4A7B-A0C2-50C7605961CA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21.380" v="9"/>
          <ac:spMkLst>
            <pc:docMk/>
            <pc:sldMk cId="4014514951" sldId="257"/>
            <ac:spMk id="19" creationId="{CE957058-57AD-46A9-BAE9-7145CB3504F9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21.380" v="9"/>
          <ac:spMkLst>
            <pc:docMk/>
            <pc:sldMk cId="4014514951" sldId="257"/>
            <ac:spMk id="20" creationId="{1A6D86F0-98E0-4468-9315-41BF7B0F2E68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21.380" v="9"/>
          <ac:spMkLst>
            <pc:docMk/>
            <pc:sldMk cId="4014514951" sldId="257"/>
            <ac:spMk id="21" creationId="{58946146-9FF7-4B29-97F2-EA1CB3876EC4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4014514951" sldId="257"/>
            <ac:spMk id="23" creationId="{CB972422-B794-4FA8-BCC6-BAF6938A1B53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4014514951" sldId="257"/>
            <ac:spMk id="24" creationId="{89DE9E2B-5611-49C8-862E-AD4D43A8AA6D}"/>
          </ac:spMkLst>
        </pc:spChg>
        <pc:spChg chg="add del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4014514951" sldId="257"/>
            <ac:spMk id="26" creationId="{519C7155-1644-4C60-B0B5-32B1800D6044}"/>
          </ac:spMkLst>
        </pc:spChg>
        <pc:cxnChg chg="add del">
          <ac:chgData name="danny.steinbrecher" userId="S::danny.steinbrecher.fhe@technischeunivers049.onmicrosoft.com::1481ef82-751d-4aed-b245-811ac4e1e7cd" providerId="AD" clId="Web-{3B7376D9-17A9-227C-92BA-F329D38F8491}" dt="2022-08-16T18:16:16.333" v="5"/>
          <ac:cxnSpMkLst>
            <pc:docMk/>
            <pc:sldMk cId="4014514951" sldId="257"/>
            <ac:cxnSpMk id="12" creationId="{5296EC4F-8732-481B-94CB-C98E4EF297FF}"/>
          </ac:cxnSpMkLst>
        </pc:cxnChg>
        <pc:cxnChg chg="add del">
          <ac:chgData name="danny.steinbrecher" userId="S::danny.steinbrecher.fhe@technischeunivers049.onmicrosoft.com::1481ef82-751d-4aed-b245-811ac4e1e7cd" providerId="AD" clId="Web-{3B7376D9-17A9-227C-92BA-F329D38F8491}" dt="2022-08-16T18:16:30.411" v="12"/>
          <ac:cxnSpMkLst>
            <pc:docMk/>
            <pc:sldMk cId="4014514951" sldId="257"/>
            <ac:cxnSpMk id="25" creationId="{5296EC4F-8732-481B-94CB-C98E4EF297FF}"/>
          </ac:cxnSpMkLst>
        </pc:cxnChg>
      </pc:sldChg>
      <pc:sldChg chg="modSp mod modClrScheme chgLayout">
        <pc:chgData name="danny.steinbrecher" userId="S::danny.steinbrecher.fhe@technischeunivers049.onmicrosoft.com::1481ef82-751d-4aed-b245-811ac4e1e7cd" providerId="AD" clId="Web-{3B7376D9-17A9-227C-92BA-F329D38F8491}" dt="2022-08-16T18:16:30.411" v="12"/>
        <pc:sldMkLst>
          <pc:docMk/>
          <pc:sldMk cId="3958822922" sldId="258"/>
        </pc:sldMkLst>
        <pc:spChg chg="mod ord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3958822922" sldId="258"/>
            <ac:spMk id="2" creationId="{AED3F025-D209-674E-DE5F-2A51C4485CD0}"/>
          </ac:spMkLst>
        </pc:spChg>
        <pc:spChg chg="mod ord">
          <ac:chgData name="danny.steinbrecher" userId="S::danny.steinbrecher.fhe@technischeunivers049.onmicrosoft.com::1481ef82-751d-4aed-b245-811ac4e1e7cd" providerId="AD" clId="Web-{3B7376D9-17A9-227C-92BA-F329D38F8491}" dt="2022-08-16T18:16:30.411" v="12"/>
          <ac:spMkLst>
            <pc:docMk/>
            <pc:sldMk cId="3958822922" sldId="258"/>
            <ac:spMk id="3" creationId="{13E09CA4-2798-F310-A139-0B848E765487}"/>
          </ac:spMkLst>
        </pc:spChg>
      </pc:sldChg>
      <pc:sldMasterChg chg="del delSldLayout">
        <pc:chgData name="danny.steinbrecher" userId="S::danny.steinbrecher.fhe@technischeunivers049.onmicrosoft.com::1481ef82-751d-4aed-b245-811ac4e1e7cd" providerId="AD" clId="Web-{3B7376D9-17A9-227C-92BA-F329D38F8491}" dt="2022-08-16T18:15:39.941" v="0"/>
        <pc:sldMasterMkLst>
          <pc:docMk/>
          <pc:sldMasterMk cId="1750533515" sldId="2147483699"/>
        </pc:sldMasterMkLst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128583213" sldId="2147483688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2805690993" sldId="2147483689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4051163406" sldId="2147483690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3531942902" sldId="2147483691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3080463688" sldId="2147483692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1321256480" sldId="2147483693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2145159244" sldId="2147483694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3212687029" sldId="2147483695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3062720590" sldId="2147483696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465284494" sldId="2147483697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3B7376D9-17A9-227C-92BA-F329D38F8491}" dt="2022-08-16T18:15:39.941" v="0"/>
          <pc:sldLayoutMkLst>
            <pc:docMk/>
            <pc:sldMasterMk cId="1750533515" sldId="2147483699"/>
            <pc:sldLayoutMk cId="2819771202" sldId="2147483698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3B7376D9-17A9-227C-92BA-F329D38F8491}" dt="2022-08-16T18:15:43.895" v="1"/>
        <pc:sldMasterMkLst>
          <pc:docMk/>
          <pc:sldMasterMk cId="3813408633" sldId="2147483700"/>
        </pc:sldMasterMkLst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2984897943" sldId="214748370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2697334770" sldId="214748370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1672526795" sldId="214748370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3052155898" sldId="214748370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2941130814" sldId="214748370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3147116597" sldId="214748370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3235531928" sldId="214748370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3033774687" sldId="214748370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751146938" sldId="214748370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698860124" sldId="214748371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1320209834" sldId="214748371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1211523323" sldId="214748371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645825474" sldId="214748371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3600811381" sldId="214748371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2696860287" sldId="214748371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978882317" sldId="214748371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43.895" v="1"/>
          <pc:sldLayoutMkLst>
            <pc:docMk/>
            <pc:sldMasterMk cId="3813408633" sldId="2147483700"/>
            <pc:sldLayoutMk cId="247098716" sldId="2147483717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3B7376D9-17A9-227C-92BA-F329D38F8491}" dt="2022-08-16T18:15:57.911" v="2"/>
        <pc:sldMasterMkLst>
          <pc:docMk/>
          <pc:sldMasterMk cId="3706647333" sldId="2147483718"/>
        </pc:sldMasterMkLst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3678906413" sldId="214748371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495768403" sldId="214748372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1266097292" sldId="214748372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2962798554" sldId="214748372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873759228" sldId="214748372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1651129072" sldId="214748372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1472542505" sldId="214748372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4003665591" sldId="214748372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1471897671" sldId="214748372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4294753940" sldId="214748372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935482614" sldId="214748372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3455561066" sldId="214748373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3785346100" sldId="214748373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3926465960" sldId="214748373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1296075624" sldId="214748373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1330976525" sldId="214748373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5:57.911" v="2"/>
          <pc:sldLayoutMkLst>
            <pc:docMk/>
            <pc:sldMasterMk cId="3706647333" sldId="2147483718"/>
            <pc:sldLayoutMk cId="1681535539" sldId="2147483735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3B7376D9-17A9-227C-92BA-F329D38F8491}" dt="2022-08-16T18:16:07.989" v="3"/>
        <pc:sldMasterMkLst>
          <pc:docMk/>
          <pc:sldMasterMk cId="1496227302" sldId="2147483736"/>
        </pc:sldMasterMkLst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1876358125" sldId="214748373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1787747549" sldId="214748373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1472472479" sldId="214748373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2202641113" sldId="214748374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3923780011" sldId="214748374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2270814580" sldId="214748374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3499811157" sldId="214748374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1426696348" sldId="214748374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2125217089" sldId="214748374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3107837198" sldId="214748374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1169696325" sldId="214748374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3984045903" sldId="214748374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987824066" sldId="214748374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1629383819" sldId="214748375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1519020194" sldId="214748375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4051098440" sldId="214748375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07.989" v="3"/>
          <pc:sldLayoutMkLst>
            <pc:docMk/>
            <pc:sldMasterMk cId="1496227302" sldId="2147483736"/>
            <pc:sldLayoutMk cId="3747150843" sldId="2147483753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3B7376D9-17A9-227C-92BA-F329D38F8491}" dt="2022-08-16T18:16:30.411" v="12"/>
        <pc:sldMasterMkLst>
          <pc:docMk/>
          <pc:sldMasterMk cId="4114166" sldId="2147483754"/>
        </pc:sldMasterMkLst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4143064267" sldId="214748375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49765951" sldId="214748375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1575360054" sldId="214748375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1266053488" sldId="214748375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3636397185" sldId="214748375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2496280486" sldId="214748376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3676026841" sldId="214748376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3021935107" sldId="214748376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2499293505" sldId="214748376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1604811002" sldId="214748376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4114166" sldId="2147483754"/>
            <pc:sldLayoutMk cId="2886404196" sldId="2147483765"/>
          </pc:sldLayoutMkLst>
        </pc:sldLayoutChg>
      </pc:sldMasterChg>
      <pc:sldMasterChg chg="add addSldLayout modSldLayout">
        <pc:chgData name="danny.steinbrecher" userId="S::danny.steinbrecher.fhe@technischeunivers049.onmicrosoft.com::1481ef82-751d-4aed-b245-811ac4e1e7cd" providerId="AD" clId="Web-{3B7376D9-17A9-227C-92BA-F329D38F8491}" dt="2022-08-16T18:16:30.411" v="12"/>
        <pc:sldMasterMkLst>
          <pc:docMk/>
          <pc:sldMasterMk cId="254941928" sldId="2147483766"/>
        </pc:sldMasterMkLst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4087011853" sldId="2147483767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859593854" sldId="2147483768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2648492957" sldId="2147483769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222935269" sldId="2147483770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1338564350" sldId="2147483771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968888664" sldId="2147483772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3604747580" sldId="2147483773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3173040300" sldId="2147483774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3663798831" sldId="2147483775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3890876173" sldId="2147483776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3B7376D9-17A9-227C-92BA-F329D38F8491}" dt="2022-08-16T18:16:30.411" v="12"/>
          <pc:sldLayoutMkLst>
            <pc:docMk/>
            <pc:sldMasterMk cId="254941928" sldId="2147483766"/>
            <pc:sldLayoutMk cId="3939639216" sldId="2147483777"/>
          </pc:sldLayoutMkLst>
        </pc:sldLayoutChg>
      </pc:sldMasterChg>
    </pc:docChg>
  </pc:docChgLst>
  <pc:docChgLst>
    <pc:chgData name=" " userId="1481ef82-751d-4aed-b245-811ac4e1e7cd" providerId="ADAL" clId="{CB0B2BC3-A86C-FA4D-8C50-5DE51592F257}"/>
    <pc:docChg chg="undo custSel addSld delSld modSld sldOrd modMainMaster modSection">
      <pc:chgData name=" " userId="1481ef82-751d-4aed-b245-811ac4e1e7cd" providerId="ADAL" clId="{CB0B2BC3-A86C-FA4D-8C50-5DE51592F257}" dt="2022-10-17T19:31:02.934" v="1894" actId="20577"/>
      <pc:docMkLst>
        <pc:docMk/>
      </pc:docMkLst>
      <pc:sldChg chg="addSp delSp modSp mod modNotesTx">
        <pc:chgData name=" " userId="1481ef82-751d-4aed-b245-811ac4e1e7cd" providerId="ADAL" clId="{CB0B2BC3-A86C-FA4D-8C50-5DE51592F257}" dt="2022-10-17T16:55:35.363" v="1719" actId="20577"/>
        <pc:sldMkLst>
          <pc:docMk/>
          <pc:sldMk cId="4042050793" sldId="256"/>
        </pc:sldMkLst>
        <pc:spChg chg="add del mod">
          <ac:chgData name=" " userId="1481ef82-751d-4aed-b245-811ac4e1e7cd" providerId="ADAL" clId="{CB0B2BC3-A86C-FA4D-8C50-5DE51592F257}" dt="2022-10-17T11:05:33.619" v="1483"/>
          <ac:spMkLst>
            <pc:docMk/>
            <pc:sldMk cId="4042050793" sldId="256"/>
            <ac:spMk id="2" creationId="{B1D77654-22A7-9B22-EDD2-E7C382A9A29B}"/>
          </ac:spMkLst>
        </pc:spChg>
        <pc:spChg chg="add mod">
          <ac:chgData name=" " userId="1481ef82-751d-4aed-b245-811ac4e1e7cd" providerId="ADAL" clId="{CB0B2BC3-A86C-FA4D-8C50-5DE51592F257}" dt="2022-10-17T11:11:29.615" v="1626" actId="14100"/>
          <ac:spMkLst>
            <pc:docMk/>
            <pc:sldMk cId="4042050793" sldId="256"/>
            <ac:spMk id="4" creationId="{B8D49ACA-58BE-A64E-26B2-C37DD2B3369C}"/>
          </ac:spMkLst>
        </pc:spChg>
        <pc:spChg chg="del mod">
          <ac:chgData name=" " userId="1481ef82-751d-4aed-b245-811ac4e1e7cd" providerId="ADAL" clId="{CB0B2BC3-A86C-FA4D-8C50-5DE51592F257}" dt="2022-10-17T11:12:48.918" v="1644" actId="21"/>
          <ac:spMkLst>
            <pc:docMk/>
            <pc:sldMk cId="4042050793" sldId="256"/>
            <ac:spMk id="5" creationId="{CEDFD5F7-5D71-5C78-8E37-0C9009BB536B}"/>
          </ac:spMkLst>
        </pc:spChg>
        <pc:spChg chg="mod">
          <ac:chgData name=" " userId="1481ef82-751d-4aed-b245-811ac4e1e7cd" providerId="ADAL" clId="{CB0B2BC3-A86C-FA4D-8C50-5DE51592F257}" dt="2022-10-17T11:17:27.744" v="1680" actId="20577"/>
          <ac:spMkLst>
            <pc:docMk/>
            <pc:sldMk cId="4042050793" sldId="256"/>
            <ac:spMk id="7" creationId="{4AAE888B-F265-DFEB-2907-0618C26023D4}"/>
          </ac:spMkLst>
        </pc:spChg>
        <pc:spChg chg="mod">
          <ac:chgData name=" " userId="1481ef82-751d-4aed-b245-811ac4e1e7cd" providerId="ADAL" clId="{CB0B2BC3-A86C-FA4D-8C50-5DE51592F257}" dt="2022-10-17T11:12:20.296" v="1637" actId="1076"/>
          <ac:spMkLst>
            <pc:docMk/>
            <pc:sldMk cId="4042050793" sldId="256"/>
            <ac:spMk id="8" creationId="{F004A504-2564-57A3-2691-D742A9FCAF26}"/>
          </ac:spMkLst>
        </pc:spChg>
        <pc:spChg chg="add mod">
          <ac:chgData name=" " userId="1481ef82-751d-4aed-b245-811ac4e1e7cd" providerId="ADAL" clId="{CB0B2BC3-A86C-FA4D-8C50-5DE51592F257}" dt="2022-10-17T11:16:47.492" v="1674" actId="20577"/>
          <ac:spMkLst>
            <pc:docMk/>
            <pc:sldMk cId="4042050793" sldId="256"/>
            <ac:spMk id="10" creationId="{12784E03-501D-9E74-9542-A937E207FCDE}"/>
          </ac:spMkLst>
        </pc:spChg>
        <pc:picChg chg="add del mod">
          <ac:chgData name=" " userId="1481ef82-751d-4aed-b245-811ac4e1e7cd" providerId="ADAL" clId="{CB0B2BC3-A86C-FA4D-8C50-5DE51592F257}" dt="2022-10-17T11:07:53.837" v="1569" actId="478"/>
          <ac:picMkLst>
            <pc:docMk/>
            <pc:sldMk cId="4042050793" sldId="256"/>
            <ac:picMk id="9" creationId="{377B7622-B421-474C-EC65-DAE520DE5852}"/>
          </ac:picMkLst>
        </pc:picChg>
        <pc:picChg chg="add del mod">
          <ac:chgData name=" " userId="1481ef82-751d-4aed-b245-811ac4e1e7cd" providerId="ADAL" clId="{CB0B2BC3-A86C-FA4D-8C50-5DE51592F257}" dt="2022-10-17T11:09:11.927" v="1587" actId="478"/>
          <ac:picMkLst>
            <pc:docMk/>
            <pc:sldMk cId="4042050793" sldId="256"/>
            <ac:picMk id="12" creationId="{6DEFCBE5-A66D-C579-206A-5A4FD3138105}"/>
          </ac:picMkLst>
        </pc:picChg>
        <pc:cxnChg chg="del mod">
          <ac:chgData name=" " userId="1481ef82-751d-4aed-b245-811ac4e1e7cd" providerId="ADAL" clId="{CB0B2BC3-A86C-FA4D-8C50-5DE51592F257}" dt="2022-10-17T11:12:16.793" v="1635" actId="478"/>
          <ac:cxnSpMkLst>
            <pc:docMk/>
            <pc:sldMk cId="4042050793" sldId="256"/>
            <ac:cxnSpMk id="3" creationId="{07DA8F24-DEB1-D96E-2124-A790809DE23C}"/>
          </ac:cxnSpMkLst>
        </pc:cxnChg>
      </pc:sldChg>
      <pc:sldChg chg="addSp modSp mod delAnim modAnim modNotesTx">
        <pc:chgData name=" " userId="1481ef82-751d-4aed-b245-811ac4e1e7cd" providerId="ADAL" clId="{CB0B2BC3-A86C-FA4D-8C50-5DE51592F257}" dt="2022-10-16T13:26:35.538" v="844" actId="20577"/>
        <pc:sldMkLst>
          <pc:docMk/>
          <pc:sldMk cId="2420659835" sldId="257"/>
        </pc:sldMkLst>
        <pc:spChg chg="add mod">
          <ac:chgData name=" " userId="1481ef82-751d-4aed-b245-811ac4e1e7cd" providerId="ADAL" clId="{CB0B2BC3-A86C-FA4D-8C50-5DE51592F257}" dt="2022-10-13T19:06:02.391" v="785" actId="14100"/>
          <ac:spMkLst>
            <pc:docMk/>
            <pc:sldMk cId="2420659835" sldId="257"/>
            <ac:spMk id="7" creationId="{EFD75793-387B-3A30-2439-144B3260B89C}"/>
          </ac:spMkLst>
        </pc:spChg>
        <pc:spChg chg="add mod">
          <ac:chgData name=" " userId="1481ef82-751d-4aed-b245-811ac4e1e7cd" providerId="ADAL" clId="{CB0B2BC3-A86C-FA4D-8C50-5DE51592F257}" dt="2022-10-13T10:34:04.626" v="328" actId="1076"/>
          <ac:spMkLst>
            <pc:docMk/>
            <pc:sldMk cId="2420659835" sldId="257"/>
            <ac:spMk id="15" creationId="{E3AC6814-F0BF-918E-5757-F0CC3C8A00AF}"/>
          </ac:spMkLst>
        </pc:spChg>
        <pc:grpChg chg="add">
          <ac:chgData name=" " userId="1481ef82-751d-4aed-b245-811ac4e1e7cd" providerId="ADAL" clId="{CB0B2BC3-A86C-FA4D-8C50-5DE51592F257}" dt="2022-10-13T10:34:23.328" v="330" actId="164"/>
          <ac:grpSpMkLst>
            <pc:docMk/>
            <pc:sldMk cId="2420659835" sldId="257"/>
            <ac:grpSpMk id="16" creationId="{CF19DC3F-CB71-3967-74C4-D600F14BAA8E}"/>
          </ac:grpSpMkLst>
        </pc:grpChg>
        <pc:picChg chg="add mod">
          <ac:chgData name=" " userId="1481ef82-751d-4aed-b245-811ac4e1e7cd" providerId="ADAL" clId="{CB0B2BC3-A86C-FA4D-8C50-5DE51592F257}" dt="2022-10-13T10:34:07.371" v="329" actId="166"/>
          <ac:picMkLst>
            <pc:docMk/>
            <pc:sldMk cId="2420659835" sldId="257"/>
            <ac:picMk id="11" creationId="{B2DDB1D8-1A20-7E0B-A5D1-B9C426E0CE94}"/>
          </ac:picMkLst>
        </pc:picChg>
      </pc:sldChg>
      <pc:sldChg chg="modNotesTx">
        <pc:chgData name=" " userId="1481ef82-751d-4aed-b245-811ac4e1e7cd" providerId="ADAL" clId="{CB0B2BC3-A86C-FA4D-8C50-5DE51592F257}" dt="2022-10-17T16:55:31.513" v="1714" actId="20577"/>
        <pc:sldMkLst>
          <pc:docMk/>
          <pc:sldMk cId="2053367918" sldId="258"/>
        </pc:sldMkLst>
      </pc:sldChg>
      <pc:sldChg chg="del">
        <pc:chgData name=" " userId="1481ef82-751d-4aed-b245-811ac4e1e7cd" providerId="ADAL" clId="{CB0B2BC3-A86C-FA4D-8C50-5DE51592F257}" dt="2022-10-12T07:41:54.278" v="1" actId="2696"/>
        <pc:sldMkLst>
          <pc:docMk/>
          <pc:sldMk cId="478179244" sldId="259"/>
        </pc:sldMkLst>
      </pc:sldChg>
      <pc:sldChg chg="modNotesTx">
        <pc:chgData name=" " userId="1481ef82-751d-4aed-b245-811ac4e1e7cd" providerId="ADAL" clId="{CB0B2BC3-A86C-FA4D-8C50-5DE51592F257}" dt="2022-10-16T13:25:16.199" v="838" actId="20577"/>
        <pc:sldMkLst>
          <pc:docMk/>
          <pc:sldMk cId="3861278996" sldId="260"/>
        </pc:sldMkLst>
      </pc:sldChg>
      <pc:sldChg chg="addSp modSp modNotesTx">
        <pc:chgData name=" " userId="1481ef82-751d-4aed-b245-811ac4e1e7cd" providerId="ADAL" clId="{CB0B2BC3-A86C-FA4D-8C50-5DE51592F257}" dt="2022-10-17T19:25:16.966" v="1845"/>
        <pc:sldMkLst>
          <pc:docMk/>
          <pc:sldMk cId="1949146811" sldId="261"/>
        </pc:sldMkLst>
        <pc:spChg chg="add mod">
          <ac:chgData name=" " userId="1481ef82-751d-4aed-b245-811ac4e1e7cd" providerId="ADAL" clId="{CB0B2BC3-A86C-FA4D-8C50-5DE51592F257}" dt="2022-10-13T09:01:07.475" v="160"/>
          <ac:spMkLst>
            <pc:docMk/>
            <pc:sldMk cId="1949146811" sldId="261"/>
            <ac:spMk id="6" creationId="{695082CC-6813-5540-301E-054D25DC9E86}"/>
          </ac:spMkLst>
        </pc:spChg>
        <pc:spChg chg="add mod">
          <ac:chgData name=" " userId="1481ef82-751d-4aed-b245-811ac4e1e7cd" providerId="ADAL" clId="{CB0B2BC3-A86C-FA4D-8C50-5DE51592F257}" dt="2022-10-17T19:25:16.966" v="1845"/>
          <ac:spMkLst>
            <pc:docMk/>
            <pc:sldMk cId="1949146811" sldId="261"/>
            <ac:spMk id="7" creationId="{6E06698A-A760-7DE9-5A75-D139C0605E97}"/>
          </ac:spMkLst>
        </pc:spChg>
      </pc:sldChg>
      <pc:sldChg chg="addSp modSp modNotesTx">
        <pc:chgData name=" " userId="1481ef82-751d-4aed-b245-811ac4e1e7cd" providerId="ADAL" clId="{CB0B2BC3-A86C-FA4D-8C50-5DE51592F257}" dt="2022-10-17T19:31:02.934" v="1894" actId="20577"/>
        <pc:sldMkLst>
          <pc:docMk/>
          <pc:sldMk cId="798948326" sldId="263"/>
        </pc:sldMkLst>
        <pc:cxnChg chg="add mod">
          <ac:chgData name=" " userId="1481ef82-751d-4aed-b245-811ac4e1e7cd" providerId="ADAL" clId="{CB0B2BC3-A86C-FA4D-8C50-5DE51592F257}" dt="2022-10-17T11:19:53.867" v="1695"/>
          <ac:cxnSpMkLst>
            <pc:docMk/>
            <pc:sldMk cId="798948326" sldId="263"/>
            <ac:cxnSpMk id="5" creationId="{CDB7B7A8-F371-95F9-DAFF-66BD3E24AD1D}"/>
          </ac:cxnSpMkLst>
        </pc:cxnChg>
      </pc:sldChg>
      <pc:sldChg chg="del">
        <pc:chgData name=" " userId="1481ef82-751d-4aed-b245-811ac4e1e7cd" providerId="ADAL" clId="{CB0B2BC3-A86C-FA4D-8C50-5DE51592F257}" dt="2022-10-12T07:41:51.548" v="0" actId="2696"/>
        <pc:sldMkLst>
          <pc:docMk/>
          <pc:sldMk cId="2132256291" sldId="264"/>
        </pc:sldMkLst>
      </pc:sldChg>
      <pc:sldChg chg="del">
        <pc:chgData name=" " userId="1481ef82-751d-4aed-b245-811ac4e1e7cd" providerId="ADAL" clId="{CB0B2BC3-A86C-FA4D-8C50-5DE51592F257}" dt="2022-10-12T07:41:56.978" v="2" actId="2696"/>
        <pc:sldMkLst>
          <pc:docMk/>
          <pc:sldMk cId="3494869591" sldId="265"/>
        </pc:sldMkLst>
      </pc:sldChg>
      <pc:sldChg chg="del">
        <pc:chgData name=" " userId="1481ef82-751d-4aed-b245-811ac4e1e7cd" providerId="ADAL" clId="{CB0B2BC3-A86C-FA4D-8C50-5DE51592F257}" dt="2022-10-12T07:41:57.910" v="3" actId="2696"/>
        <pc:sldMkLst>
          <pc:docMk/>
          <pc:sldMk cId="2030448285" sldId="266"/>
        </pc:sldMkLst>
      </pc:sldChg>
      <pc:sldChg chg="del">
        <pc:chgData name=" " userId="1481ef82-751d-4aed-b245-811ac4e1e7cd" providerId="ADAL" clId="{CB0B2BC3-A86C-FA4D-8C50-5DE51592F257}" dt="2022-10-12T07:41:58.261" v="4" actId="2696"/>
        <pc:sldMkLst>
          <pc:docMk/>
          <pc:sldMk cId="637733820" sldId="267"/>
        </pc:sldMkLst>
      </pc:sldChg>
      <pc:sldChg chg="addSp modSp mod delAnim modAnim">
        <pc:chgData name=" " userId="1481ef82-751d-4aed-b245-811ac4e1e7cd" providerId="ADAL" clId="{CB0B2BC3-A86C-FA4D-8C50-5DE51592F257}" dt="2022-10-13T19:05:32.063" v="783" actId="1076"/>
        <pc:sldMkLst>
          <pc:docMk/>
          <pc:sldMk cId="2703893976" sldId="268"/>
        </pc:sldMkLst>
        <pc:spChg chg="mod">
          <ac:chgData name=" " userId="1481ef82-751d-4aed-b245-811ac4e1e7cd" providerId="ADAL" clId="{CB0B2BC3-A86C-FA4D-8C50-5DE51592F257}" dt="2022-10-13T19:05:32.063" v="783" actId="1076"/>
          <ac:spMkLst>
            <pc:docMk/>
            <pc:sldMk cId="2703893976" sldId="268"/>
            <ac:spMk id="12" creationId="{05B2C415-B6A8-9BE2-B9CD-EAC89A6CF209}"/>
          </ac:spMkLst>
        </pc:spChg>
        <pc:grpChg chg="add">
          <ac:chgData name=" " userId="1481ef82-751d-4aed-b245-811ac4e1e7cd" providerId="ADAL" clId="{CB0B2BC3-A86C-FA4D-8C50-5DE51592F257}" dt="2022-10-13T14:01:44.164" v="333" actId="164"/>
          <ac:grpSpMkLst>
            <pc:docMk/>
            <pc:sldMk cId="2703893976" sldId="268"/>
            <ac:grpSpMk id="8" creationId="{7AEE54B7-3EC9-1F42-46C9-A0B2566BD2D4}"/>
          </ac:grpSpMkLst>
        </pc:grpChg>
      </pc:sldChg>
      <pc:sldChg chg="addSp delSp modSp mod">
        <pc:chgData name=" " userId="1481ef82-751d-4aed-b245-811ac4e1e7cd" providerId="ADAL" clId="{CB0B2BC3-A86C-FA4D-8C50-5DE51592F257}" dt="2022-10-13T19:14:56.023" v="817" actId="20577"/>
        <pc:sldMkLst>
          <pc:docMk/>
          <pc:sldMk cId="1946118712" sldId="269"/>
        </pc:sldMkLst>
        <pc:spChg chg="mod">
          <ac:chgData name=" " userId="1481ef82-751d-4aed-b245-811ac4e1e7cd" providerId="ADAL" clId="{CB0B2BC3-A86C-FA4D-8C50-5DE51592F257}" dt="2022-10-13T19:14:56.023" v="817" actId="20577"/>
          <ac:spMkLst>
            <pc:docMk/>
            <pc:sldMk cId="1946118712" sldId="269"/>
            <ac:spMk id="12" creationId="{259724AE-D372-7D3F-E480-B5BC56F62543}"/>
          </ac:spMkLst>
        </pc:spChg>
        <pc:picChg chg="mod modCrop">
          <ac:chgData name=" " userId="1481ef82-751d-4aed-b245-811ac4e1e7cd" providerId="ADAL" clId="{CB0B2BC3-A86C-FA4D-8C50-5DE51592F257}" dt="2022-10-13T19:14:50.029" v="815" actId="1076"/>
          <ac:picMkLst>
            <pc:docMk/>
            <pc:sldMk cId="1946118712" sldId="269"/>
            <ac:picMk id="5" creationId="{8651B892-6C84-9004-403B-29C7C03ED44F}"/>
          </ac:picMkLst>
        </pc:picChg>
        <pc:picChg chg="add del mod">
          <ac:chgData name=" " userId="1481ef82-751d-4aed-b245-811ac4e1e7cd" providerId="ADAL" clId="{CB0B2BC3-A86C-FA4D-8C50-5DE51592F257}" dt="2022-10-13T19:14:19.305" v="810" actId="478"/>
          <ac:picMkLst>
            <pc:docMk/>
            <pc:sldMk cId="1946118712" sldId="269"/>
            <ac:picMk id="8" creationId="{9262D7A2-62C8-C8B9-C973-9479FE78B8AA}"/>
          </ac:picMkLst>
        </pc:picChg>
        <pc:picChg chg="add del mod">
          <ac:chgData name=" " userId="1481ef82-751d-4aed-b245-811ac4e1e7cd" providerId="ADAL" clId="{CB0B2BC3-A86C-FA4D-8C50-5DE51592F257}" dt="2022-10-13T19:14:18.593" v="809" actId="478"/>
          <ac:picMkLst>
            <pc:docMk/>
            <pc:sldMk cId="1946118712" sldId="269"/>
            <ac:picMk id="10" creationId="{E5E54050-B678-98B8-F57A-7327BAE1D31A}"/>
          </ac:picMkLst>
        </pc:picChg>
        <pc:picChg chg="mod">
          <ac:chgData name=" " userId="1481ef82-751d-4aed-b245-811ac4e1e7cd" providerId="ADAL" clId="{CB0B2BC3-A86C-FA4D-8C50-5DE51592F257}" dt="2022-10-13T19:14:21.552" v="811" actId="1076"/>
          <ac:picMkLst>
            <pc:docMk/>
            <pc:sldMk cId="1946118712" sldId="269"/>
            <ac:picMk id="2050" creationId="{2898F8AB-9A11-3632-7DDE-CC5A03EF80EF}"/>
          </ac:picMkLst>
        </pc:picChg>
      </pc:sldChg>
      <pc:sldChg chg="addSp modSp mod modNotesTx">
        <pc:chgData name=" " userId="1481ef82-751d-4aed-b245-811ac4e1e7cd" providerId="ADAL" clId="{CB0B2BC3-A86C-FA4D-8C50-5DE51592F257}" dt="2022-10-17T19:30:31.526" v="1892" actId="20577"/>
        <pc:sldMkLst>
          <pc:docMk/>
          <pc:sldMk cId="1764272874" sldId="270"/>
        </pc:sldMkLst>
        <pc:spChg chg="add mod">
          <ac:chgData name=" " userId="1481ef82-751d-4aed-b245-811ac4e1e7cd" providerId="ADAL" clId="{CB0B2BC3-A86C-FA4D-8C50-5DE51592F257}" dt="2022-10-17T19:30:31.526" v="1892" actId="20577"/>
          <ac:spMkLst>
            <pc:docMk/>
            <pc:sldMk cId="1764272874" sldId="270"/>
            <ac:spMk id="10" creationId="{E47C3381-A0D5-5F69-5802-18DF256D0B41}"/>
          </ac:spMkLst>
        </pc:spChg>
        <pc:spChg chg="mod">
          <ac:chgData name=" " userId="1481ef82-751d-4aed-b245-811ac4e1e7cd" providerId="ADAL" clId="{CB0B2BC3-A86C-FA4D-8C50-5DE51592F257}" dt="2022-10-13T19:10:55.227" v="802" actId="20577"/>
          <ac:spMkLst>
            <pc:docMk/>
            <pc:sldMk cId="1764272874" sldId="270"/>
            <ac:spMk id="15" creationId="{C8A1C774-8807-2D43-6311-5D64D4D4BF8F}"/>
          </ac:spMkLst>
        </pc:spChg>
        <pc:cxnChg chg="add mod">
          <ac:chgData name=" " userId="1481ef82-751d-4aed-b245-811ac4e1e7cd" providerId="ADAL" clId="{CB0B2BC3-A86C-FA4D-8C50-5DE51592F257}" dt="2022-10-17T11:19:50.893" v="1693"/>
          <ac:cxnSpMkLst>
            <pc:docMk/>
            <pc:sldMk cId="1764272874" sldId="270"/>
            <ac:cxnSpMk id="6" creationId="{AB339824-A1EE-ABA4-34F6-CF20647F9A97}"/>
          </ac:cxnSpMkLst>
        </pc:cxnChg>
      </pc:sldChg>
      <pc:sldChg chg="addSp modSp mod modNotesTx">
        <pc:chgData name=" " userId="1481ef82-751d-4aed-b245-811ac4e1e7cd" providerId="ADAL" clId="{CB0B2BC3-A86C-FA4D-8C50-5DE51592F257}" dt="2022-10-17T11:53:46.486" v="1713" actId="20577"/>
        <pc:sldMkLst>
          <pc:docMk/>
          <pc:sldMk cId="2503242883" sldId="271"/>
        </pc:sldMkLst>
        <pc:spChg chg="mod">
          <ac:chgData name=" " userId="1481ef82-751d-4aed-b245-811ac4e1e7cd" providerId="ADAL" clId="{CB0B2BC3-A86C-FA4D-8C50-5DE51592F257}" dt="2022-10-13T10:16:28.951" v="197" actId="20577"/>
          <ac:spMkLst>
            <pc:docMk/>
            <pc:sldMk cId="2503242883" sldId="271"/>
            <ac:spMk id="7" creationId="{FD70D185-5BBB-95BC-E31B-F21B8A72B256}"/>
          </ac:spMkLst>
        </pc:spChg>
        <pc:spChg chg="add mod">
          <ac:chgData name=" " userId="1481ef82-751d-4aed-b245-811ac4e1e7cd" providerId="ADAL" clId="{CB0B2BC3-A86C-FA4D-8C50-5DE51592F257}" dt="2022-10-13T10:16:42.883" v="218" actId="1076"/>
          <ac:spMkLst>
            <pc:docMk/>
            <pc:sldMk cId="2503242883" sldId="271"/>
            <ac:spMk id="8" creationId="{809DB9CA-A6E4-D66A-9B6B-92B8F91DEEBA}"/>
          </ac:spMkLst>
        </pc:spChg>
        <pc:spChg chg="mod">
          <ac:chgData name=" " userId="1481ef82-751d-4aed-b245-811ac4e1e7cd" providerId="ADAL" clId="{CB0B2BC3-A86C-FA4D-8C50-5DE51592F257}" dt="2022-10-13T10:16:38.264" v="217" actId="20577"/>
          <ac:spMkLst>
            <pc:docMk/>
            <pc:sldMk cId="2503242883" sldId="271"/>
            <ac:spMk id="11" creationId="{394CE9A8-B8A5-5A52-0A50-72AA40811432}"/>
          </ac:spMkLst>
        </pc:spChg>
        <pc:spChg chg="mod">
          <ac:chgData name=" " userId="1481ef82-751d-4aed-b245-811ac4e1e7cd" providerId="ADAL" clId="{CB0B2BC3-A86C-FA4D-8C50-5DE51592F257}" dt="2022-10-13T10:14:50.820" v="169" actId="1076"/>
          <ac:spMkLst>
            <pc:docMk/>
            <pc:sldMk cId="2503242883" sldId="271"/>
            <ac:spMk id="18" creationId="{461E6B5E-1B40-13C2-88F9-58BB45FD9337}"/>
          </ac:spMkLst>
        </pc:spChg>
        <pc:spChg chg="mod">
          <ac:chgData name=" " userId="1481ef82-751d-4aed-b245-811ac4e1e7cd" providerId="ADAL" clId="{CB0B2BC3-A86C-FA4D-8C50-5DE51592F257}" dt="2022-10-13T10:15:53.226" v="192" actId="1076"/>
          <ac:spMkLst>
            <pc:docMk/>
            <pc:sldMk cId="2503242883" sldId="271"/>
            <ac:spMk id="20" creationId="{5D830374-8EBB-4916-4609-8BA08A138244}"/>
          </ac:spMkLst>
        </pc:spChg>
        <pc:picChg chg="add mod">
          <ac:chgData name=" " userId="1481ef82-751d-4aed-b245-811ac4e1e7cd" providerId="ADAL" clId="{CB0B2BC3-A86C-FA4D-8C50-5DE51592F257}" dt="2022-10-13T10:16:42.883" v="218" actId="1076"/>
          <ac:picMkLst>
            <pc:docMk/>
            <pc:sldMk cId="2503242883" sldId="271"/>
            <ac:picMk id="5" creationId="{A6DCC0C2-FF84-8160-3E5F-879F678CCF6C}"/>
          </ac:picMkLst>
        </pc:picChg>
        <pc:picChg chg="mod">
          <ac:chgData name=" " userId="1481ef82-751d-4aed-b245-811ac4e1e7cd" providerId="ADAL" clId="{CB0B2BC3-A86C-FA4D-8C50-5DE51592F257}" dt="2022-10-13T10:15:17.616" v="179" actId="1076"/>
          <ac:picMkLst>
            <pc:docMk/>
            <pc:sldMk cId="2503242883" sldId="271"/>
            <ac:picMk id="6" creationId="{2637E1F1-534A-2DE8-067A-65F207EF2988}"/>
          </ac:picMkLst>
        </pc:picChg>
        <pc:picChg chg="mod">
          <ac:chgData name=" " userId="1481ef82-751d-4aed-b245-811ac4e1e7cd" providerId="ADAL" clId="{CB0B2BC3-A86C-FA4D-8C50-5DE51592F257}" dt="2022-10-13T10:14:50.820" v="169" actId="1076"/>
          <ac:picMkLst>
            <pc:docMk/>
            <pc:sldMk cId="2503242883" sldId="271"/>
            <ac:picMk id="9" creationId="{063DDFE0-2035-FF64-9A2E-98A4E04D87D8}"/>
          </ac:picMkLst>
        </pc:picChg>
        <pc:picChg chg="mod">
          <ac:chgData name=" " userId="1481ef82-751d-4aed-b245-811ac4e1e7cd" providerId="ADAL" clId="{CB0B2BC3-A86C-FA4D-8C50-5DE51592F257}" dt="2022-10-13T10:14:50.820" v="169" actId="1076"/>
          <ac:picMkLst>
            <pc:docMk/>
            <pc:sldMk cId="2503242883" sldId="271"/>
            <ac:picMk id="14" creationId="{9D4D5B7A-F691-B891-1C59-C547B83995A6}"/>
          </ac:picMkLst>
        </pc:picChg>
        <pc:cxnChg chg="add mod">
          <ac:chgData name=" " userId="1481ef82-751d-4aed-b245-811ac4e1e7cd" providerId="ADAL" clId="{CB0B2BC3-A86C-FA4D-8C50-5DE51592F257}" dt="2022-10-17T11:19:52.503" v="1694"/>
          <ac:cxnSpMkLst>
            <pc:docMk/>
            <pc:sldMk cId="2503242883" sldId="271"/>
            <ac:cxnSpMk id="10" creationId="{4F7C9C01-D6E8-0E22-6CFA-BE6311FDAA16}"/>
          </ac:cxnSpMkLst>
        </pc:cxnChg>
      </pc:sldChg>
      <pc:sldChg chg="modSp del mod ord">
        <pc:chgData name=" " userId="1481ef82-751d-4aed-b245-811ac4e1e7cd" providerId="ADAL" clId="{CB0B2BC3-A86C-FA4D-8C50-5DE51592F257}" dt="2022-10-13T10:16:11.104" v="193" actId="2696"/>
        <pc:sldMkLst>
          <pc:docMk/>
          <pc:sldMk cId="2929627984" sldId="272"/>
        </pc:sldMkLst>
        <pc:spChg chg="mod">
          <ac:chgData name=" " userId="1481ef82-751d-4aed-b245-811ac4e1e7cd" providerId="ADAL" clId="{CB0B2BC3-A86C-FA4D-8C50-5DE51592F257}" dt="2022-10-13T10:14:44.985" v="168" actId="20577"/>
          <ac:spMkLst>
            <pc:docMk/>
            <pc:sldMk cId="2929627984" sldId="272"/>
            <ac:spMk id="6" creationId="{9AA8F922-10D8-B421-10D2-341D02370B22}"/>
          </ac:spMkLst>
        </pc:spChg>
      </pc:sldChg>
      <pc:sldChg chg="addSp modSp mod ord modNotesTx">
        <pc:chgData name=" " userId="1481ef82-751d-4aed-b245-811ac4e1e7cd" providerId="ADAL" clId="{CB0B2BC3-A86C-FA4D-8C50-5DE51592F257}" dt="2022-10-17T11:19:46.742" v="1692" actId="14100"/>
        <pc:sldMkLst>
          <pc:docMk/>
          <pc:sldMk cId="1974821205" sldId="274"/>
        </pc:sldMkLst>
        <pc:cxnChg chg="add mod">
          <ac:chgData name=" " userId="1481ef82-751d-4aed-b245-811ac4e1e7cd" providerId="ADAL" clId="{CB0B2BC3-A86C-FA4D-8C50-5DE51592F257}" dt="2022-10-17T11:19:46.742" v="1692" actId="14100"/>
          <ac:cxnSpMkLst>
            <pc:docMk/>
            <pc:sldMk cId="1974821205" sldId="274"/>
            <ac:cxnSpMk id="9" creationId="{BC351725-E5EA-2E1C-96FA-F188DB78A8D1}"/>
          </ac:cxnSpMkLst>
        </pc:cxnChg>
      </pc:sldChg>
      <pc:sldChg chg="addSp delSp modSp mod modNotesTx">
        <pc:chgData name=" " userId="1481ef82-751d-4aed-b245-811ac4e1e7cd" providerId="ADAL" clId="{CB0B2BC3-A86C-FA4D-8C50-5DE51592F257}" dt="2022-10-17T19:28:00.079" v="1868" actId="1035"/>
        <pc:sldMkLst>
          <pc:docMk/>
          <pc:sldMk cId="588042072" sldId="275"/>
        </pc:sldMkLst>
        <pc:spChg chg="add del">
          <ac:chgData name=" " userId="1481ef82-751d-4aed-b245-811ac4e1e7cd" providerId="ADAL" clId="{CB0B2BC3-A86C-FA4D-8C50-5DE51592F257}" dt="2022-10-17T19:27:01.977" v="1858" actId="22"/>
          <ac:spMkLst>
            <pc:docMk/>
            <pc:sldMk cId="588042072" sldId="275"/>
            <ac:spMk id="9" creationId="{D46B2DDE-00D1-9A99-36D4-250CEC3B28F2}"/>
          </ac:spMkLst>
        </pc:spChg>
        <pc:spChg chg="mod">
          <ac:chgData name=" " userId="1481ef82-751d-4aed-b245-811ac4e1e7cd" providerId="ADAL" clId="{CB0B2BC3-A86C-FA4D-8C50-5DE51592F257}" dt="2022-10-17T19:27:56.347" v="1864" actId="1076"/>
          <ac:spMkLst>
            <pc:docMk/>
            <pc:sldMk cId="588042072" sldId="275"/>
            <ac:spMk id="15" creationId="{C2E65FED-F455-F271-2357-EC716BF0D4C9}"/>
          </ac:spMkLst>
        </pc:spChg>
        <pc:picChg chg="mod">
          <ac:chgData name=" " userId="1481ef82-751d-4aed-b245-811ac4e1e7cd" providerId="ADAL" clId="{CB0B2BC3-A86C-FA4D-8C50-5DE51592F257}" dt="2022-10-17T19:28:00.079" v="1868" actId="1035"/>
          <ac:picMkLst>
            <pc:docMk/>
            <pc:sldMk cId="588042072" sldId="275"/>
            <ac:picMk id="13" creationId="{1F48154D-8B64-EC72-6F50-6A7E719DAC0A}"/>
          </ac:picMkLst>
        </pc:picChg>
      </pc:sldChg>
      <pc:sldChg chg="del">
        <pc:chgData name=" " userId="1481ef82-751d-4aed-b245-811ac4e1e7cd" providerId="ADAL" clId="{CB0B2BC3-A86C-FA4D-8C50-5DE51592F257}" dt="2022-10-12T07:42:07.509" v="5" actId="2696"/>
        <pc:sldMkLst>
          <pc:docMk/>
          <pc:sldMk cId="716890440" sldId="275"/>
        </pc:sldMkLst>
      </pc:sldChg>
      <pc:sldChg chg="addSp delSp modSp mod modAnim modNotesTx">
        <pc:chgData name=" " userId="1481ef82-751d-4aed-b245-811ac4e1e7cd" providerId="ADAL" clId="{CB0B2BC3-A86C-FA4D-8C50-5DE51592F257}" dt="2022-10-17T17:19:37.382" v="1729" actId="20577"/>
        <pc:sldMkLst>
          <pc:docMk/>
          <pc:sldMk cId="3334561406" sldId="276"/>
        </pc:sldMkLst>
        <pc:spChg chg="mod">
          <ac:chgData name=" " userId="1481ef82-751d-4aed-b245-811ac4e1e7cd" providerId="ADAL" clId="{CB0B2BC3-A86C-FA4D-8C50-5DE51592F257}" dt="2022-10-13T18:58:53.533" v="648" actId="20577"/>
          <ac:spMkLst>
            <pc:docMk/>
            <pc:sldMk cId="3334561406" sldId="276"/>
            <ac:spMk id="6" creationId="{9CD18C84-0022-E26B-FA12-B9F0C5EFDF4A}"/>
          </ac:spMkLst>
        </pc:spChg>
        <pc:spChg chg="add del mod">
          <ac:chgData name=" " userId="1481ef82-751d-4aed-b245-811ac4e1e7cd" providerId="ADAL" clId="{CB0B2BC3-A86C-FA4D-8C50-5DE51592F257}" dt="2022-10-13T18:55:18.995" v="439" actId="478"/>
          <ac:spMkLst>
            <pc:docMk/>
            <pc:sldMk cId="3334561406" sldId="276"/>
            <ac:spMk id="7" creationId="{AD974792-D10B-EB6F-FAEB-40DE33756804}"/>
          </ac:spMkLst>
        </pc:spChg>
        <pc:spChg chg="del">
          <ac:chgData name=" " userId="1481ef82-751d-4aed-b245-811ac4e1e7cd" providerId="ADAL" clId="{CB0B2BC3-A86C-FA4D-8C50-5DE51592F257}" dt="2022-10-13T18:55:20.576" v="440" actId="478"/>
          <ac:spMkLst>
            <pc:docMk/>
            <pc:sldMk cId="3334561406" sldId="276"/>
            <ac:spMk id="8" creationId="{C972FAD8-AA6D-8743-D6AE-D5A1BDC35616}"/>
          </ac:spMkLst>
        </pc:spChg>
        <pc:spChg chg="add mod">
          <ac:chgData name=" " userId="1481ef82-751d-4aed-b245-811ac4e1e7cd" providerId="ADAL" clId="{CB0B2BC3-A86C-FA4D-8C50-5DE51592F257}" dt="2022-10-13T18:59:56.067" v="736" actId="113"/>
          <ac:spMkLst>
            <pc:docMk/>
            <pc:sldMk cId="3334561406" sldId="276"/>
            <ac:spMk id="9" creationId="{096258C3-AB0F-4439-A2C2-3CAA95432390}"/>
          </ac:spMkLst>
        </pc:spChg>
        <pc:spChg chg="add mod">
          <ac:chgData name=" " userId="1481ef82-751d-4aed-b245-811ac4e1e7cd" providerId="ADAL" clId="{CB0B2BC3-A86C-FA4D-8C50-5DE51592F257}" dt="2022-10-13T19:05:26.030" v="782" actId="1076"/>
          <ac:spMkLst>
            <pc:docMk/>
            <pc:sldMk cId="3334561406" sldId="276"/>
            <ac:spMk id="10" creationId="{03070F93-19D7-968F-57EE-7CF45D3B954F}"/>
          </ac:spMkLst>
        </pc:spChg>
        <pc:picChg chg="add del mod">
          <ac:chgData name=" " userId="1481ef82-751d-4aed-b245-811ac4e1e7cd" providerId="ADAL" clId="{CB0B2BC3-A86C-FA4D-8C50-5DE51592F257}" dt="2022-10-13T10:10:53.515" v="164" actId="478"/>
          <ac:picMkLst>
            <pc:docMk/>
            <pc:sldMk cId="3334561406" sldId="276"/>
            <ac:picMk id="10" creationId="{91F0A9EA-D9BE-56ED-FC3D-E803F4CA7F4D}"/>
          </ac:picMkLst>
        </pc:picChg>
        <pc:picChg chg="add del mod">
          <ac:chgData name=" " userId="1481ef82-751d-4aed-b245-811ac4e1e7cd" providerId="ADAL" clId="{CB0B2BC3-A86C-FA4D-8C50-5DE51592F257}" dt="2022-10-13T10:10:52.891" v="163" actId="478"/>
          <ac:picMkLst>
            <pc:docMk/>
            <pc:sldMk cId="3334561406" sldId="276"/>
            <ac:picMk id="12" creationId="{61E36ED4-A725-F48D-A9B2-95AC26AC1406}"/>
          </ac:picMkLst>
        </pc:picChg>
        <pc:picChg chg="add mod">
          <ac:chgData name=" " userId="1481ef82-751d-4aed-b245-811ac4e1e7cd" providerId="ADAL" clId="{CB0B2BC3-A86C-FA4D-8C50-5DE51592F257}" dt="2022-10-16T17:21:22.099" v="1418" actId="1076"/>
          <ac:picMkLst>
            <pc:docMk/>
            <pc:sldMk cId="3334561406" sldId="276"/>
            <ac:picMk id="1026" creationId="{11B54816-2D77-1511-B222-22A1B18B24AD}"/>
          </ac:picMkLst>
        </pc:picChg>
        <pc:picChg chg="add del mod">
          <ac:chgData name=" " userId="1481ef82-751d-4aed-b245-811ac4e1e7cd" providerId="ADAL" clId="{CB0B2BC3-A86C-FA4D-8C50-5DE51592F257}" dt="2022-10-13T18:58:35.496" v="622" actId="478"/>
          <ac:picMkLst>
            <pc:docMk/>
            <pc:sldMk cId="3334561406" sldId="276"/>
            <ac:picMk id="2050" creationId="{BAC4A51C-F785-7322-E5E0-1654F5C3E5B5}"/>
          </ac:picMkLst>
        </pc:picChg>
        <pc:picChg chg="add del mod">
          <ac:chgData name=" " userId="1481ef82-751d-4aed-b245-811ac4e1e7cd" providerId="ADAL" clId="{CB0B2BC3-A86C-FA4D-8C50-5DE51592F257}" dt="2022-10-16T17:21:19.656" v="1417" actId="478"/>
          <ac:picMkLst>
            <pc:docMk/>
            <pc:sldMk cId="3334561406" sldId="276"/>
            <ac:picMk id="2052" creationId="{AB2BD86F-08BD-08F1-37F4-DA22A586D190}"/>
          </ac:picMkLst>
        </pc:picChg>
      </pc:sldChg>
      <pc:sldChg chg="addSp modSp modAnim modNotesTx">
        <pc:chgData name=" " userId="1481ef82-751d-4aed-b245-811ac4e1e7cd" providerId="ADAL" clId="{CB0B2BC3-A86C-FA4D-8C50-5DE51592F257}" dt="2022-10-17T19:25:21.804" v="1849"/>
        <pc:sldMkLst>
          <pc:docMk/>
          <pc:sldMk cId="268027785" sldId="277"/>
        </pc:sldMkLst>
        <pc:spChg chg="add mod">
          <ac:chgData name=" " userId="1481ef82-751d-4aed-b245-811ac4e1e7cd" providerId="ADAL" clId="{CB0B2BC3-A86C-FA4D-8C50-5DE51592F257}" dt="2022-10-13T09:01:02.373" v="157"/>
          <ac:spMkLst>
            <pc:docMk/>
            <pc:sldMk cId="268027785" sldId="277"/>
            <ac:spMk id="6" creationId="{39946652-1811-A3F8-B509-512AE31C98C0}"/>
          </ac:spMkLst>
        </pc:spChg>
        <pc:spChg chg="add mod">
          <ac:chgData name=" " userId="1481ef82-751d-4aed-b245-811ac4e1e7cd" providerId="ADAL" clId="{CB0B2BC3-A86C-FA4D-8C50-5DE51592F257}" dt="2022-10-17T19:25:21.804" v="1849"/>
          <ac:spMkLst>
            <pc:docMk/>
            <pc:sldMk cId="268027785" sldId="277"/>
            <ac:spMk id="7" creationId="{BDC66A99-E457-0D10-24EB-6111B136B33E}"/>
          </ac:spMkLst>
        </pc:spChg>
      </pc:sldChg>
      <pc:sldChg chg="addSp modSp modNotesTx">
        <pc:chgData name=" " userId="1481ef82-751d-4aed-b245-811ac4e1e7cd" providerId="ADAL" clId="{CB0B2BC3-A86C-FA4D-8C50-5DE51592F257}" dt="2022-10-17T19:25:19.663" v="1848"/>
        <pc:sldMkLst>
          <pc:docMk/>
          <pc:sldMk cId="2113513498" sldId="278"/>
        </pc:sldMkLst>
        <pc:spChg chg="add mod">
          <ac:chgData name=" " userId="1481ef82-751d-4aed-b245-811ac4e1e7cd" providerId="ADAL" clId="{CB0B2BC3-A86C-FA4D-8C50-5DE51592F257}" dt="2022-10-13T09:01:04.773" v="158"/>
          <ac:spMkLst>
            <pc:docMk/>
            <pc:sldMk cId="2113513498" sldId="278"/>
            <ac:spMk id="6" creationId="{E76B88A6-2D8B-9DCB-9A29-2B16703750C8}"/>
          </ac:spMkLst>
        </pc:spChg>
        <pc:spChg chg="add mod">
          <ac:chgData name=" " userId="1481ef82-751d-4aed-b245-811ac4e1e7cd" providerId="ADAL" clId="{CB0B2BC3-A86C-FA4D-8C50-5DE51592F257}" dt="2022-10-17T19:25:19.663" v="1848"/>
          <ac:spMkLst>
            <pc:docMk/>
            <pc:sldMk cId="2113513498" sldId="278"/>
            <ac:spMk id="7" creationId="{4D4F5E7A-D41A-84CC-DA70-24D6E681BEA5}"/>
          </ac:spMkLst>
        </pc:spChg>
      </pc:sldChg>
      <pc:sldChg chg="addSp modSp modNotesTx">
        <pc:chgData name=" " userId="1481ef82-751d-4aed-b245-811ac4e1e7cd" providerId="ADAL" clId="{CB0B2BC3-A86C-FA4D-8C50-5DE51592F257}" dt="2022-10-17T19:25:18.961" v="1847"/>
        <pc:sldMkLst>
          <pc:docMk/>
          <pc:sldMk cId="1717078727" sldId="279"/>
        </pc:sldMkLst>
        <pc:spChg chg="add mod">
          <ac:chgData name=" " userId="1481ef82-751d-4aed-b245-811ac4e1e7cd" providerId="ADAL" clId="{CB0B2BC3-A86C-FA4D-8C50-5DE51592F257}" dt="2022-10-13T09:01:06.002" v="159"/>
          <ac:spMkLst>
            <pc:docMk/>
            <pc:sldMk cId="1717078727" sldId="279"/>
            <ac:spMk id="6" creationId="{F89B1466-20A7-9E90-C5A3-A7D69D993CB1}"/>
          </ac:spMkLst>
        </pc:spChg>
        <pc:spChg chg="add mod">
          <ac:chgData name=" " userId="1481ef82-751d-4aed-b245-811ac4e1e7cd" providerId="ADAL" clId="{CB0B2BC3-A86C-FA4D-8C50-5DE51592F257}" dt="2022-10-17T19:25:18.961" v="1847"/>
          <ac:spMkLst>
            <pc:docMk/>
            <pc:sldMk cId="1717078727" sldId="279"/>
            <ac:spMk id="7" creationId="{8C37511D-5D5B-FE8B-8CF3-EB1F4E9A09A3}"/>
          </ac:spMkLst>
        </pc:spChg>
      </pc:sldChg>
      <pc:sldChg chg="addSp modSp mod modNotesTx">
        <pc:chgData name=" " userId="1481ef82-751d-4aed-b245-811ac4e1e7cd" providerId="ADAL" clId="{CB0B2BC3-A86C-FA4D-8C50-5DE51592F257}" dt="2022-10-17T19:25:18.289" v="1846"/>
        <pc:sldMkLst>
          <pc:docMk/>
          <pc:sldMk cId="3946029009" sldId="280"/>
        </pc:sldMkLst>
        <pc:spChg chg="add mod">
          <ac:chgData name=" " userId="1481ef82-751d-4aed-b245-811ac4e1e7cd" providerId="ADAL" clId="{CB0B2BC3-A86C-FA4D-8C50-5DE51592F257}" dt="2022-10-17T19:25:18.289" v="1846"/>
          <ac:spMkLst>
            <pc:docMk/>
            <pc:sldMk cId="3946029009" sldId="280"/>
            <ac:spMk id="6" creationId="{CF4A8405-58E9-2B60-5974-AE4C46B96E44}"/>
          </ac:spMkLst>
        </pc:spChg>
        <pc:spChg chg="add mod">
          <ac:chgData name=" " userId="1481ef82-751d-4aed-b245-811ac4e1e7cd" providerId="ADAL" clId="{CB0B2BC3-A86C-FA4D-8C50-5DE51592F257}" dt="2022-10-13T09:00:23.216" v="128" actId="1076"/>
          <ac:spMkLst>
            <pc:docMk/>
            <pc:sldMk cId="3946029009" sldId="280"/>
            <ac:spMk id="7" creationId="{93D5C50A-6C49-9A2C-B2C9-B19EE44C8BCA}"/>
          </ac:spMkLst>
        </pc:spChg>
      </pc:sldChg>
      <pc:sldChg chg="addSp delSp modSp mod modNotesTx">
        <pc:chgData name=" " userId="1481ef82-751d-4aed-b245-811ac4e1e7cd" providerId="ADAL" clId="{CB0B2BC3-A86C-FA4D-8C50-5DE51592F257}" dt="2022-10-17T19:25:14.107" v="1844" actId="1076"/>
        <pc:sldMkLst>
          <pc:docMk/>
          <pc:sldMk cId="3372529258" sldId="281"/>
        </pc:sldMkLst>
        <pc:spChg chg="add mod">
          <ac:chgData name=" " userId="1481ef82-751d-4aed-b245-811ac4e1e7cd" providerId="ADAL" clId="{CB0B2BC3-A86C-FA4D-8C50-5DE51592F257}" dt="2022-10-13T09:01:08.689" v="161"/>
          <ac:spMkLst>
            <pc:docMk/>
            <pc:sldMk cId="3372529258" sldId="281"/>
            <ac:spMk id="6" creationId="{A1E479D2-0ECA-B3E8-31A9-1998610CACF7}"/>
          </ac:spMkLst>
        </pc:spChg>
        <pc:spChg chg="add mod">
          <ac:chgData name=" " userId="1481ef82-751d-4aed-b245-811ac4e1e7cd" providerId="ADAL" clId="{CB0B2BC3-A86C-FA4D-8C50-5DE51592F257}" dt="2022-10-17T19:25:14.107" v="1844" actId="1076"/>
          <ac:spMkLst>
            <pc:docMk/>
            <pc:sldMk cId="3372529258" sldId="281"/>
            <ac:spMk id="8" creationId="{2F4FE666-96BB-1C9C-44C4-BCD020DE197C}"/>
          </ac:spMkLst>
        </pc:spChg>
        <pc:spChg chg="add del mod">
          <ac:chgData name=" " userId="1481ef82-751d-4aed-b245-811ac4e1e7cd" providerId="ADAL" clId="{CB0B2BC3-A86C-FA4D-8C50-5DE51592F257}" dt="2022-10-17T19:21:54.902" v="1828" actId="478"/>
          <ac:spMkLst>
            <pc:docMk/>
            <pc:sldMk cId="3372529258" sldId="281"/>
            <ac:spMk id="9" creationId="{1B5353BC-CB72-0728-8279-152B404CF443}"/>
          </ac:spMkLst>
        </pc:spChg>
      </pc:sldChg>
      <pc:sldChg chg="addSp modSp del">
        <pc:chgData name=" " userId="1481ef82-751d-4aed-b245-811ac4e1e7cd" providerId="ADAL" clId="{CB0B2BC3-A86C-FA4D-8C50-5DE51592F257}" dt="2022-10-17T19:30:48.932" v="1893" actId="2696"/>
        <pc:sldMkLst>
          <pc:docMk/>
          <pc:sldMk cId="2226137092" sldId="282"/>
        </pc:sldMkLst>
        <pc:cxnChg chg="add mod">
          <ac:chgData name=" " userId="1481ef82-751d-4aed-b245-811ac4e1e7cd" providerId="ADAL" clId="{CB0B2BC3-A86C-FA4D-8C50-5DE51592F257}" dt="2022-10-17T11:19:55.928" v="1696"/>
          <ac:cxnSpMkLst>
            <pc:docMk/>
            <pc:sldMk cId="2226137092" sldId="282"/>
            <ac:cxnSpMk id="5" creationId="{13E29DD8-7A5F-5DBD-8A79-29EB82B89344}"/>
          </ac:cxnSpMkLst>
        </pc:cxnChg>
      </pc:sldChg>
      <pc:sldChg chg="addSp modSp">
        <pc:chgData name=" " userId="1481ef82-751d-4aed-b245-811ac4e1e7cd" providerId="ADAL" clId="{CB0B2BC3-A86C-FA4D-8C50-5DE51592F257}" dt="2022-10-17T11:19:56.695" v="1697"/>
        <pc:sldMkLst>
          <pc:docMk/>
          <pc:sldMk cId="1949378844" sldId="286"/>
        </pc:sldMkLst>
        <pc:cxnChg chg="add mod">
          <ac:chgData name=" " userId="1481ef82-751d-4aed-b245-811ac4e1e7cd" providerId="ADAL" clId="{CB0B2BC3-A86C-FA4D-8C50-5DE51592F257}" dt="2022-10-17T11:19:56.695" v="1697"/>
          <ac:cxnSpMkLst>
            <pc:docMk/>
            <pc:sldMk cId="1949378844" sldId="286"/>
            <ac:cxnSpMk id="8" creationId="{DF037083-EF32-6ED2-705E-2015ACEE0EB0}"/>
          </ac:cxnSpMkLst>
        </pc:cxnChg>
      </pc:sldChg>
      <pc:sldChg chg="addSp modSp">
        <pc:chgData name=" " userId="1481ef82-751d-4aed-b245-811ac4e1e7cd" providerId="ADAL" clId="{CB0B2BC3-A86C-FA4D-8C50-5DE51592F257}" dt="2022-10-17T11:19:59.110" v="1699"/>
        <pc:sldMkLst>
          <pc:docMk/>
          <pc:sldMk cId="1060583073" sldId="288"/>
        </pc:sldMkLst>
        <pc:cxnChg chg="add mod">
          <ac:chgData name=" " userId="1481ef82-751d-4aed-b245-811ac4e1e7cd" providerId="ADAL" clId="{CB0B2BC3-A86C-FA4D-8C50-5DE51592F257}" dt="2022-10-17T11:19:59.110" v="1699"/>
          <ac:cxnSpMkLst>
            <pc:docMk/>
            <pc:sldMk cId="1060583073" sldId="288"/>
            <ac:cxnSpMk id="17" creationId="{924C2C55-4AB4-F462-3A65-2BEF24373A59}"/>
          </ac:cxnSpMkLst>
        </pc:cxnChg>
      </pc:sldChg>
      <pc:sldChg chg="addSp delSp modSp add mod delAnim modAnim modNotesTx">
        <pc:chgData name=" " userId="1481ef82-751d-4aed-b245-811ac4e1e7cd" providerId="ADAL" clId="{CB0B2BC3-A86C-FA4D-8C50-5DE51592F257}" dt="2022-10-17T19:26:28.616" v="1856" actId="1076"/>
        <pc:sldMkLst>
          <pc:docMk/>
          <pc:sldMk cId="168042226" sldId="289"/>
        </pc:sldMkLst>
        <pc:spChg chg="del mod">
          <ac:chgData name=" " userId="1481ef82-751d-4aed-b245-811ac4e1e7cd" providerId="ADAL" clId="{CB0B2BC3-A86C-FA4D-8C50-5DE51592F257}" dt="2022-10-13T18:22:53.422" v="419" actId="478"/>
          <ac:spMkLst>
            <pc:docMk/>
            <pc:sldMk cId="168042226" sldId="289"/>
            <ac:spMk id="7" creationId="{AD974792-D10B-EB6F-FAEB-40DE33756804}"/>
          </ac:spMkLst>
        </pc:spChg>
        <pc:spChg chg="del">
          <ac:chgData name=" " userId="1481ef82-751d-4aed-b245-811ac4e1e7cd" providerId="ADAL" clId="{CB0B2BC3-A86C-FA4D-8C50-5DE51592F257}" dt="2022-10-13T18:21:44.304" v="396" actId="478"/>
          <ac:spMkLst>
            <pc:docMk/>
            <pc:sldMk cId="168042226" sldId="289"/>
            <ac:spMk id="8" creationId="{C972FAD8-AA6D-8743-D6AE-D5A1BDC35616}"/>
          </ac:spMkLst>
        </pc:spChg>
        <pc:spChg chg="add mod">
          <ac:chgData name=" " userId="1481ef82-751d-4aed-b245-811ac4e1e7cd" providerId="ADAL" clId="{CB0B2BC3-A86C-FA4D-8C50-5DE51592F257}" dt="2022-10-17T19:26:28.616" v="1856" actId="1076"/>
          <ac:spMkLst>
            <pc:docMk/>
            <pc:sldMk cId="168042226" sldId="289"/>
            <ac:spMk id="9" creationId="{A291BB0B-77BA-A29E-B042-18CF7E9C8573}"/>
          </ac:spMkLst>
        </pc:spChg>
        <pc:spChg chg="add del mod">
          <ac:chgData name=" " userId="1481ef82-751d-4aed-b245-811ac4e1e7cd" providerId="ADAL" clId="{CB0B2BC3-A86C-FA4D-8C50-5DE51592F257}" dt="2022-10-16T15:08:10.075" v="1255" actId="478"/>
          <ac:spMkLst>
            <pc:docMk/>
            <pc:sldMk cId="168042226" sldId="289"/>
            <ac:spMk id="11" creationId="{B33F370D-99C4-B557-2341-8991CA7C808F}"/>
          </ac:spMkLst>
        </pc:spChg>
        <pc:spChg chg="add mod">
          <ac:chgData name=" " userId="1481ef82-751d-4aed-b245-811ac4e1e7cd" providerId="ADAL" clId="{CB0B2BC3-A86C-FA4D-8C50-5DE51592F257}" dt="2022-10-17T11:18:39.111" v="1685" actId="14100"/>
          <ac:spMkLst>
            <pc:docMk/>
            <pc:sldMk cId="168042226" sldId="289"/>
            <ac:spMk id="12" creationId="{E8FA6967-33EE-1AF1-EC4C-987C0E252FFC}"/>
          </ac:spMkLst>
        </pc:spChg>
        <pc:spChg chg="add del mod">
          <ac:chgData name=" " userId="1481ef82-751d-4aed-b245-811ac4e1e7cd" providerId="ADAL" clId="{CB0B2BC3-A86C-FA4D-8C50-5DE51592F257}" dt="2022-10-16T15:09:48.384" v="1275" actId="478"/>
          <ac:spMkLst>
            <pc:docMk/>
            <pc:sldMk cId="168042226" sldId="289"/>
            <ac:spMk id="13" creationId="{A86A1127-2F26-1EEA-67BF-0FC7F71C2674}"/>
          </ac:spMkLst>
        </pc:spChg>
        <pc:spChg chg="add mod">
          <ac:chgData name=" " userId="1481ef82-751d-4aed-b245-811ac4e1e7cd" providerId="ADAL" clId="{CB0B2BC3-A86C-FA4D-8C50-5DE51592F257}" dt="2022-10-17T11:18:44.959" v="1687" actId="1076"/>
          <ac:spMkLst>
            <pc:docMk/>
            <pc:sldMk cId="168042226" sldId="289"/>
            <ac:spMk id="14" creationId="{79E59ACA-C8F5-D5FA-0527-7591ED00EDA3}"/>
          </ac:spMkLst>
        </pc:spChg>
        <pc:spChg chg="add del mod">
          <ac:chgData name=" " userId="1481ef82-751d-4aed-b245-811ac4e1e7cd" providerId="ADAL" clId="{CB0B2BC3-A86C-FA4D-8C50-5DE51592F257}" dt="2022-10-16T15:10:43.314" v="1296" actId="478"/>
          <ac:spMkLst>
            <pc:docMk/>
            <pc:sldMk cId="168042226" sldId="289"/>
            <ac:spMk id="16" creationId="{A3746D8D-4C90-D6B7-9010-A91C6D3580F4}"/>
          </ac:spMkLst>
        </pc:spChg>
        <pc:spChg chg="add mod">
          <ac:chgData name=" " userId="1481ef82-751d-4aed-b245-811ac4e1e7cd" providerId="ADAL" clId="{CB0B2BC3-A86C-FA4D-8C50-5DE51592F257}" dt="2022-10-16T17:22:54.898" v="1436" actId="12789"/>
          <ac:spMkLst>
            <pc:docMk/>
            <pc:sldMk cId="168042226" sldId="289"/>
            <ac:spMk id="17" creationId="{4E07768D-2E59-2F40-CC0A-197526359D68}"/>
          </ac:spMkLst>
        </pc:spChg>
        <pc:grpChg chg="add mod">
          <ac:chgData name=" " userId="1481ef82-751d-4aed-b245-811ac4e1e7cd" providerId="ADAL" clId="{CB0B2BC3-A86C-FA4D-8C50-5DE51592F257}" dt="2022-10-17T11:18:33.756" v="1684" actId="1076"/>
          <ac:grpSpMkLst>
            <pc:docMk/>
            <pc:sldMk cId="168042226" sldId="289"/>
            <ac:grpSpMk id="18" creationId="{DB9257E3-BA5B-8B09-F8F2-54C23BA7759A}"/>
          </ac:grpSpMkLst>
        </pc:grpChg>
        <pc:picChg chg="add mod">
          <ac:chgData name=" " userId="1481ef82-751d-4aed-b245-811ac4e1e7cd" providerId="ADAL" clId="{CB0B2BC3-A86C-FA4D-8C50-5DE51592F257}" dt="2022-10-17T11:18:42.591" v="1686" actId="14100"/>
          <ac:picMkLst>
            <pc:docMk/>
            <pc:sldMk cId="168042226" sldId="289"/>
            <ac:picMk id="8" creationId="{B34C48DC-046D-D363-8B9B-70CCFC68D680}"/>
          </ac:picMkLst>
        </pc:picChg>
        <pc:picChg chg="add del mod">
          <ac:chgData name=" " userId="1481ef82-751d-4aed-b245-811ac4e1e7cd" providerId="ADAL" clId="{CB0B2BC3-A86C-FA4D-8C50-5DE51592F257}" dt="2022-10-16T15:08:10.957" v="1256" actId="478"/>
          <ac:picMkLst>
            <pc:docMk/>
            <pc:sldMk cId="168042226" sldId="289"/>
            <ac:picMk id="10" creationId="{74293F78-55A0-BAF2-D72D-3AD84D18FA2A}"/>
          </ac:picMkLst>
        </pc:picChg>
        <pc:picChg chg="add mod">
          <ac:chgData name=" " userId="1481ef82-751d-4aed-b245-811ac4e1e7cd" providerId="ADAL" clId="{CB0B2BC3-A86C-FA4D-8C50-5DE51592F257}" dt="2022-10-17T11:18:30.862" v="1682" actId="1076"/>
          <ac:picMkLst>
            <pc:docMk/>
            <pc:sldMk cId="168042226" sldId="289"/>
            <ac:picMk id="1026" creationId="{261948AA-3AC9-0FC8-EB6C-27B79A9F1EE3}"/>
          </ac:picMkLst>
        </pc:picChg>
      </pc:sldChg>
      <pc:sldChg chg="addSp delSp modSp add mod modNotesTx">
        <pc:chgData name=" " userId="1481ef82-751d-4aed-b245-811ac4e1e7cd" providerId="ADAL" clId="{CB0B2BC3-A86C-FA4D-8C50-5DE51592F257}" dt="2022-10-17T17:19:29.281" v="1728" actId="20577"/>
        <pc:sldMkLst>
          <pc:docMk/>
          <pc:sldMk cId="2889706678" sldId="290"/>
        </pc:sldMkLst>
        <pc:spChg chg="del mod">
          <ac:chgData name=" " userId="1481ef82-751d-4aed-b245-811ac4e1e7cd" providerId="ADAL" clId="{CB0B2BC3-A86C-FA4D-8C50-5DE51592F257}" dt="2022-10-13T18:57:59.467" v="614" actId="478"/>
          <ac:spMkLst>
            <pc:docMk/>
            <pc:sldMk cId="2889706678" sldId="290"/>
            <ac:spMk id="7" creationId="{AD974792-D10B-EB6F-FAEB-40DE33756804}"/>
          </ac:spMkLst>
        </pc:spChg>
        <pc:spChg chg="del">
          <ac:chgData name=" " userId="1481ef82-751d-4aed-b245-811ac4e1e7cd" providerId="ADAL" clId="{CB0B2BC3-A86C-FA4D-8C50-5DE51592F257}" dt="2022-10-13T18:57:58.003" v="613" actId="478"/>
          <ac:spMkLst>
            <pc:docMk/>
            <pc:sldMk cId="2889706678" sldId="290"/>
            <ac:spMk id="8" creationId="{C972FAD8-AA6D-8743-D6AE-D5A1BDC35616}"/>
          </ac:spMkLst>
        </pc:spChg>
        <pc:spChg chg="add mod">
          <ac:chgData name=" " userId="1481ef82-751d-4aed-b245-811ac4e1e7cd" providerId="ADAL" clId="{CB0B2BC3-A86C-FA4D-8C50-5DE51592F257}" dt="2022-10-13T18:57:56.017" v="612" actId="20577"/>
          <ac:spMkLst>
            <pc:docMk/>
            <pc:sldMk cId="2889706678" sldId="290"/>
            <ac:spMk id="9" creationId="{22B9FA46-D86D-25BE-B947-FC0DB9D088D8}"/>
          </ac:spMkLst>
        </pc:spChg>
      </pc:sldChg>
      <pc:sldChg chg="delSp modSp add del mod">
        <pc:chgData name=" " userId="1481ef82-751d-4aed-b245-811ac4e1e7cd" providerId="ADAL" clId="{CB0B2BC3-A86C-FA4D-8C50-5DE51592F257}" dt="2022-10-13T19:01:20.850" v="771" actId="2696"/>
        <pc:sldMkLst>
          <pc:docMk/>
          <pc:sldMk cId="3359930031" sldId="291"/>
        </pc:sldMkLst>
        <pc:spChg chg="mod">
          <ac:chgData name=" " userId="1481ef82-751d-4aed-b245-811ac4e1e7cd" providerId="ADAL" clId="{CB0B2BC3-A86C-FA4D-8C50-5DE51592F257}" dt="2022-10-13T18:56:56.255" v="465" actId="20577"/>
          <ac:spMkLst>
            <pc:docMk/>
            <pc:sldMk cId="3359930031" sldId="291"/>
            <ac:spMk id="11" creationId="{B33F370D-99C4-B557-2341-8991CA7C808F}"/>
          </ac:spMkLst>
        </pc:spChg>
        <pc:picChg chg="del">
          <ac:chgData name=" " userId="1481ef82-751d-4aed-b245-811ac4e1e7cd" providerId="ADAL" clId="{CB0B2BC3-A86C-FA4D-8C50-5DE51592F257}" dt="2022-10-13T18:56:57.559" v="466" actId="478"/>
          <ac:picMkLst>
            <pc:docMk/>
            <pc:sldMk cId="3359930031" sldId="291"/>
            <ac:picMk id="10" creationId="{74293F78-55A0-BAF2-D72D-3AD84D18FA2A}"/>
          </ac:picMkLst>
        </pc:picChg>
        <pc:picChg chg="del">
          <ac:chgData name=" " userId="1481ef82-751d-4aed-b245-811ac4e1e7cd" providerId="ADAL" clId="{CB0B2BC3-A86C-FA4D-8C50-5DE51592F257}" dt="2022-10-13T18:56:58.427" v="467" actId="478"/>
          <ac:picMkLst>
            <pc:docMk/>
            <pc:sldMk cId="3359930031" sldId="291"/>
            <ac:picMk id="1026" creationId="{261948AA-3AC9-0FC8-EB6C-27B79A9F1EE3}"/>
          </ac:picMkLst>
        </pc:picChg>
      </pc:sldChg>
      <pc:sldChg chg="addSp delSp modSp add mod ord modAnim modNotesTx">
        <pc:chgData name=" " userId="1481ef82-751d-4aed-b245-811ac4e1e7cd" providerId="ADAL" clId="{CB0B2BC3-A86C-FA4D-8C50-5DE51592F257}" dt="2022-10-16T17:24:50.332" v="1459" actId="20577"/>
        <pc:sldMkLst>
          <pc:docMk/>
          <pc:sldMk cId="2305809444" sldId="292"/>
        </pc:sldMkLst>
        <pc:spChg chg="mod">
          <ac:chgData name=" " userId="1481ef82-751d-4aed-b245-811ac4e1e7cd" providerId="ADAL" clId="{CB0B2BC3-A86C-FA4D-8C50-5DE51592F257}" dt="2022-10-16T17:24:50.332" v="1459" actId="20577"/>
          <ac:spMkLst>
            <pc:docMk/>
            <pc:sldMk cId="2305809444" sldId="292"/>
            <ac:spMk id="6" creationId="{9CD18C84-0022-E26B-FA12-B9F0C5EFDF4A}"/>
          </ac:spMkLst>
        </pc:spChg>
        <pc:spChg chg="add mod">
          <ac:chgData name=" " userId="1481ef82-751d-4aed-b245-811ac4e1e7cd" providerId="ADAL" clId="{CB0B2BC3-A86C-FA4D-8C50-5DE51592F257}" dt="2022-10-13T19:01:17.450" v="770" actId="1076"/>
          <ac:spMkLst>
            <pc:docMk/>
            <pc:sldMk cId="2305809444" sldId="292"/>
            <ac:spMk id="7" creationId="{B604EC91-33FC-0B06-6029-CD76F0EDF33A}"/>
          </ac:spMkLst>
        </pc:spChg>
        <pc:spChg chg="add del mod">
          <ac:chgData name=" " userId="1481ef82-751d-4aed-b245-811ac4e1e7cd" providerId="ADAL" clId="{CB0B2BC3-A86C-FA4D-8C50-5DE51592F257}" dt="2022-10-13T19:05:00.255" v="775" actId="478"/>
          <ac:spMkLst>
            <pc:docMk/>
            <pc:sldMk cId="2305809444" sldId="292"/>
            <ac:spMk id="9" creationId="{AC63A992-9123-4BD4-9E8C-5D197EA93C00}"/>
          </ac:spMkLst>
        </pc:spChg>
        <pc:spChg chg="add mod">
          <ac:chgData name=" " userId="1481ef82-751d-4aed-b245-811ac4e1e7cd" providerId="ADAL" clId="{CB0B2BC3-A86C-FA4D-8C50-5DE51592F257}" dt="2022-10-13T19:08:50.778" v="795" actId="1076"/>
          <ac:spMkLst>
            <pc:docMk/>
            <pc:sldMk cId="2305809444" sldId="292"/>
            <ac:spMk id="10" creationId="{C1D9738B-C067-F5D7-E515-AD3E568A96B7}"/>
          </ac:spMkLst>
        </pc:spChg>
        <pc:spChg chg="add del">
          <ac:chgData name=" " userId="1481ef82-751d-4aed-b245-811ac4e1e7cd" providerId="ADAL" clId="{CB0B2BC3-A86C-FA4D-8C50-5DE51592F257}" dt="2022-10-13T19:05:03.925" v="777" actId="22"/>
          <ac:spMkLst>
            <pc:docMk/>
            <pc:sldMk cId="2305809444" sldId="292"/>
            <ac:spMk id="12" creationId="{BF338986-F173-B938-4455-B6B69EBA341B}"/>
          </ac:spMkLst>
        </pc:spChg>
        <pc:picChg chg="add del mod">
          <ac:chgData name=" " userId="1481ef82-751d-4aed-b245-811ac4e1e7cd" providerId="ADAL" clId="{CB0B2BC3-A86C-FA4D-8C50-5DE51592F257}" dt="2022-10-16T15:29:45.851" v="1376" actId="478"/>
          <ac:picMkLst>
            <pc:docMk/>
            <pc:sldMk cId="2305809444" sldId="292"/>
            <ac:picMk id="8" creationId="{384987DF-653A-3B86-21F6-A56A0C332F6E}"/>
          </ac:picMkLst>
        </pc:picChg>
        <pc:picChg chg="del mod">
          <ac:chgData name=" " userId="1481ef82-751d-4aed-b245-811ac4e1e7cd" providerId="ADAL" clId="{CB0B2BC3-A86C-FA4D-8C50-5DE51592F257}" dt="2022-10-16T15:29:45.851" v="1376" actId="478"/>
          <ac:picMkLst>
            <pc:docMk/>
            <pc:sldMk cId="2305809444" sldId="292"/>
            <ac:picMk id="2050" creationId="{BAC4A51C-F785-7322-E5E0-1654F5C3E5B5}"/>
          </ac:picMkLst>
        </pc:picChg>
        <pc:picChg chg="add del mod">
          <ac:chgData name=" " userId="1481ef82-751d-4aed-b245-811ac4e1e7cd" providerId="ADAL" clId="{CB0B2BC3-A86C-FA4D-8C50-5DE51592F257}" dt="2022-10-16T15:29:45.851" v="1376" actId="478"/>
          <ac:picMkLst>
            <pc:docMk/>
            <pc:sldMk cId="2305809444" sldId="292"/>
            <ac:picMk id="2052" creationId="{43DD7535-57DE-A253-5717-9F216D69F835}"/>
          </ac:picMkLst>
        </pc:picChg>
        <pc:picChg chg="del">
          <ac:chgData name=" " userId="1481ef82-751d-4aed-b245-811ac4e1e7cd" providerId="ADAL" clId="{CB0B2BC3-A86C-FA4D-8C50-5DE51592F257}" dt="2022-10-13T18:58:25.054" v="618" actId="478"/>
          <ac:picMkLst>
            <pc:docMk/>
            <pc:sldMk cId="2305809444" sldId="292"/>
            <ac:picMk id="2052" creationId="{AB2BD86F-08BD-08F1-37F4-DA22A586D190}"/>
          </ac:picMkLst>
        </pc:picChg>
        <pc:picChg chg="add del mod">
          <ac:chgData name=" " userId="1481ef82-751d-4aed-b245-811ac4e1e7cd" providerId="ADAL" clId="{CB0B2BC3-A86C-FA4D-8C50-5DE51592F257}" dt="2022-10-16T15:33:26.818" v="1383" actId="478"/>
          <ac:picMkLst>
            <pc:docMk/>
            <pc:sldMk cId="2305809444" sldId="292"/>
            <ac:picMk id="2054" creationId="{33B64DCB-A351-8E88-CD1B-788F52396D3F}"/>
          </ac:picMkLst>
        </pc:picChg>
        <pc:picChg chg="add mod">
          <ac:chgData name=" " userId="1481ef82-751d-4aed-b245-811ac4e1e7cd" providerId="ADAL" clId="{CB0B2BC3-A86C-FA4D-8C50-5DE51592F257}" dt="2022-10-16T15:34:11.278" v="1397" actId="1076"/>
          <ac:picMkLst>
            <pc:docMk/>
            <pc:sldMk cId="2305809444" sldId="292"/>
            <ac:picMk id="2056" creationId="{276153B8-C876-BE38-CBF0-B245DB678B85}"/>
          </ac:picMkLst>
        </pc:picChg>
        <pc:picChg chg="add del mod">
          <ac:chgData name=" " userId="1481ef82-751d-4aed-b245-811ac4e1e7cd" providerId="ADAL" clId="{CB0B2BC3-A86C-FA4D-8C50-5DE51592F257}" dt="2022-10-16T15:34:27.300" v="1405" actId="21"/>
          <ac:picMkLst>
            <pc:docMk/>
            <pc:sldMk cId="2305809444" sldId="292"/>
            <ac:picMk id="2058" creationId="{CD038445-D186-17B1-5D9D-DAE3AF7C5277}"/>
          </ac:picMkLst>
        </pc:picChg>
      </pc:sldChg>
      <pc:sldChg chg="delSp modSp add mod ord delAnim modAnim modNotesTx">
        <pc:chgData name=" " userId="1481ef82-751d-4aed-b245-811ac4e1e7cd" providerId="ADAL" clId="{CB0B2BC3-A86C-FA4D-8C50-5DE51592F257}" dt="2022-10-17T17:19:26.009" v="1727" actId="20577"/>
        <pc:sldMkLst>
          <pc:docMk/>
          <pc:sldMk cId="2556768911" sldId="293"/>
        </pc:sldMkLst>
        <pc:spChg chg="mod">
          <ac:chgData name=" " userId="1481ef82-751d-4aed-b245-811ac4e1e7cd" providerId="ADAL" clId="{CB0B2BC3-A86C-FA4D-8C50-5DE51592F257}" dt="2022-10-16T15:07:59.521" v="1253" actId="12788"/>
          <ac:spMkLst>
            <pc:docMk/>
            <pc:sldMk cId="2556768911" sldId="293"/>
            <ac:spMk id="11" creationId="{B33F370D-99C4-B557-2341-8991CA7C808F}"/>
          </ac:spMkLst>
        </pc:spChg>
        <pc:spChg chg="del">
          <ac:chgData name=" " userId="1481ef82-751d-4aed-b245-811ac4e1e7cd" providerId="ADAL" clId="{CB0B2BC3-A86C-FA4D-8C50-5DE51592F257}" dt="2022-10-16T15:07:45.414" v="1251" actId="478"/>
          <ac:spMkLst>
            <pc:docMk/>
            <pc:sldMk cId="2556768911" sldId="293"/>
            <ac:spMk id="12" creationId="{E8FA6967-33EE-1AF1-EC4C-987C0E252FFC}"/>
          </ac:spMkLst>
        </pc:spChg>
        <pc:picChg chg="mod">
          <ac:chgData name=" " userId="1481ef82-751d-4aed-b245-811ac4e1e7cd" providerId="ADAL" clId="{CB0B2BC3-A86C-FA4D-8C50-5DE51592F257}" dt="2022-10-16T15:07:59.521" v="1253" actId="12788"/>
          <ac:picMkLst>
            <pc:docMk/>
            <pc:sldMk cId="2556768911" sldId="293"/>
            <ac:picMk id="10" creationId="{74293F78-55A0-BAF2-D72D-3AD84D18FA2A}"/>
          </ac:picMkLst>
        </pc:picChg>
        <pc:picChg chg="del">
          <ac:chgData name=" " userId="1481ef82-751d-4aed-b245-811ac4e1e7cd" providerId="ADAL" clId="{CB0B2BC3-A86C-FA4D-8C50-5DE51592F257}" dt="2022-10-16T15:07:43.417" v="1250" actId="478"/>
          <ac:picMkLst>
            <pc:docMk/>
            <pc:sldMk cId="2556768911" sldId="293"/>
            <ac:picMk id="1026" creationId="{261948AA-3AC9-0FC8-EB6C-27B79A9F1EE3}"/>
          </ac:picMkLst>
        </pc:picChg>
      </pc:sldChg>
      <pc:sldChg chg="addSp delSp modSp new mod modAnim modNotesTx">
        <pc:chgData name=" " userId="1481ef82-751d-4aed-b245-811ac4e1e7cd" providerId="ADAL" clId="{CB0B2BC3-A86C-FA4D-8C50-5DE51592F257}" dt="2022-10-17T17:29:34.314" v="1817" actId="20577"/>
        <pc:sldMkLst>
          <pc:docMk/>
          <pc:sldMk cId="478217759" sldId="294"/>
        </pc:sldMkLst>
        <pc:spChg chg="add mod">
          <ac:chgData name=" " userId="1481ef82-751d-4aed-b245-811ac4e1e7cd" providerId="ADAL" clId="{CB0B2BC3-A86C-FA4D-8C50-5DE51592F257}" dt="2022-10-16T15:14:50.412" v="1321"/>
          <ac:spMkLst>
            <pc:docMk/>
            <pc:sldMk cId="478217759" sldId="294"/>
            <ac:spMk id="5" creationId="{CCEEA138-4874-631A-C486-BB9A088F6D55}"/>
          </ac:spMkLst>
        </pc:spChg>
        <pc:spChg chg="add mod">
          <ac:chgData name=" " userId="1481ef82-751d-4aed-b245-811ac4e1e7cd" providerId="ADAL" clId="{CB0B2BC3-A86C-FA4D-8C50-5DE51592F257}" dt="2022-10-16T15:17:00.775" v="1371" actId="20577"/>
          <ac:spMkLst>
            <pc:docMk/>
            <pc:sldMk cId="478217759" sldId="294"/>
            <ac:spMk id="6" creationId="{0D46215F-CFB1-537B-B5F3-4E111A241592}"/>
          </ac:spMkLst>
        </pc:spChg>
        <pc:picChg chg="add del mod">
          <ac:chgData name=" " userId="1481ef82-751d-4aed-b245-811ac4e1e7cd" providerId="ADAL" clId="{CB0B2BC3-A86C-FA4D-8C50-5DE51592F257}" dt="2022-10-16T15:16:03.070" v="1338" actId="478"/>
          <ac:picMkLst>
            <pc:docMk/>
            <pc:sldMk cId="478217759" sldId="294"/>
            <ac:picMk id="7" creationId="{DC329675-01CB-41F7-847C-416D7ACF813A}"/>
          </ac:picMkLst>
        </pc:picChg>
        <pc:picChg chg="add del mod">
          <ac:chgData name=" " userId="1481ef82-751d-4aed-b245-811ac4e1e7cd" providerId="ADAL" clId="{CB0B2BC3-A86C-FA4D-8C50-5DE51592F257}" dt="2022-10-16T15:15:15.941" v="1326" actId="478"/>
          <ac:picMkLst>
            <pc:docMk/>
            <pc:sldMk cId="478217759" sldId="294"/>
            <ac:picMk id="1026" creationId="{DCA3FA4B-BBF8-1996-77E9-4910A69B1116}"/>
          </ac:picMkLst>
        </pc:picChg>
        <pc:picChg chg="add del mod">
          <ac:chgData name=" " userId="1481ef82-751d-4aed-b245-811ac4e1e7cd" providerId="ADAL" clId="{CB0B2BC3-A86C-FA4D-8C50-5DE51592F257}" dt="2022-10-16T15:16:39.051" v="1345" actId="478"/>
          <ac:picMkLst>
            <pc:docMk/>
            <pc:sldMk cId="478217759" sldId="294"/>
            <ac:picMk id="1028" creationId="{A7D0D744-31CE-BF96-B42E-877E8BE0F888}"/>
          </ac:picMkLst>
        </pc:picChg>
        <pc:picChg chg="add del mod">
          <ac:chgData name=" " userId="1481ef82-751d-4aed-b245-811ac4e1e7cd" providerId="ADAL" clId="{CB0B2BC3-A86C-FA4D-8C50-5DE51592F257}" dt="2022-10-16T17:24:27.425" v="1444" actId="478"/>
          <ac:picMkLst>
            <pc:docMk/>
            <pc:sldMk cId="478217759" sldId="294"/>
            <ac:picMk id="1030" creationId="{E5856292-21D2-F84C-7E9B-BC9563A0A396}"/>
          </ac:picMkLst>
        </pc:picChg>
        <pc:picChg chg="add mod">
          <ac:chgData name=" " userId="1481ef82-751d-4aed-b245-811ac4e1e7cd" providerId="ADAL" clId="{CB0B2BC3-A86C-FA4D-8C50-5DE51592F257}" dt="2022-10-16T17:24:29.283" v="1445" actId="1076"/>
          <ac:picMkLst>
            <pc:docMk/>
            <pc:sldMk cId="478217759" sldId="294"/>
            <ac:picMk id="2050" creationId="{2D891D4E-D491-8A8E-191E-6FD57ECBD888}"/>
          </ac:picMkLst>
        </pc:picChg>
      </pc:sldChg>
      <pc:sldChg chg="addSp delSp modSp add mod">
        <pc:chgData name=" " userId="1481ef82-751d-4aed-b245-811ac4e1e7cd" providerId="ADAL" clId="{CB0B2BC3-A86C-FA4D-8C50-5DE51592F257}" dt="2022-10-16T17:24:58.495" v="1460"/>
        <pc:sldMkLst>
          <pc:docMk/>
          <pc:sldMk cId="465532293" sldId="295"/>
        </pc:sldMkLst>
        <pc:spChg chg="mod">
          <ac:chgData name=" " userId="1481ef82-751d-4aed-b245-811ac4e1e7cd" providerId="ADAL" clId="{CB0B2BC3-A86C-FA4D-8C50-5DE51592F257}" dt="2022-10-16T17:24:58.495" v="1460"/>
          <ac:spMkLst>
            <pc:docMk/>
            <pc:sldMk cId="465532293" sldId="295"/>
            <ac:spMk id="6" creationId="{9CD18C84-0022-E26B-FA12-B9F0C5EFDF4A}"/>
          </ac:spMkLst>
        </pc:spChg>
        <pc:picChg chg="add mod">
          <ac:chgData name=" " userId="1481ef82-751d-4aed-b245-811ac4e1e7cd" providerId="ADAL" clId="{CB0B2BC3-A86C-FA4D-8C50-5DE51592F257}" dt="2022-10-16T15:34:28.986" v="1406"/>
          <ac:picMkLst>
            <pc:docMk/>
            <pc:sldMk cId="465532293" sldId="295"/>
            <ac:picMk id="8" creationId="{9C21531B-82C6-DF30-8427-73D281FB8FB6}"/>
          </ac:picMkLst>
        </pc:picChg>
        <pc:picChg chg="del">
          <ac:chgData name=" " userId="1481ef82-751d-4aed-b245-811ac4e1e7cd" providerId="ADAL" clId="{CB0B2BC3-A86C-FA4D-8C50-5DE51592F257}" dt="2022-10-16T15:34:30.530" v="1407" actId="478"/>
          <ac:picMkLst>
            <pc:docMk/>
            <pc:sldMk cId="465532293" sldId="295"/>
            <ac:picMk id="2056" creationId="{276153B8-C876-BE38-CBF0-B245DB678B85}"/>
          </ac:picMkLst>
        </pc:picChg>
      </pc:sldChg>
      <pc:sldChg chg="addSp modSp">
        <pc:chgData name=" " userId="1481ef82-751d-4aed-b245-811ac4e1e7cd" providerId="ADAL" clId="{CB0B2BC3-A86C-FA4D-8C50-5DE51592F257}" dt="2022-10-17T11:20:00.104" v="1700"/>
        <pc:sldMkLst>
          <pc:docMk/>
          <pc:sldMk cId="1270440273" sldId="296"/>
        </pc:sldMkLst>
        <pc:cxnChg chg="add mod">
          <ac:chgData name=" " userId="1481ef82-751d-4aed-b245-811ac4e1e7cd" providerId="ADAL" clId="{CB0B2BC3-A86C-FA4D-8C50-5DE51592F257}" dt="2022-10-17T11:20:00.104" v="1700"/>
          <ac:cxnSpMkLst>
            <pc:docMk/>
            <pc:sldMk cId="1270440273" sldId="296"/>
            <ac:cxnSpMk id="6" creationId="{1A2AD75B-6A94-8F57-ADE8-3E23B5A4CE75}"/>
          </ac:cxnSpMkLst>
        </pc:cxnChg>
      </pc:sldChg>
      <pc:sldChg chg="addSp modSp">
        <pc:chgData name=" " userId="1481ef82-751d-4aed-b245-811ac4e1e7cd" providerId="ADAL" clId="{CB0B2BC3-A86C-FA4D-8C50-5DE51592F257}" dt="2022-10-17T11:20:01.496" v="1701"/>
        <pc:sldMkLst>
          <pc:docMk/>
          <pc:sldMk cId="571810238" sldId="297"/>
        </pc:sldMkLst>
        <pc:cxnChg chg="add mod">
          <ac:chgData name=" " userId="1481ef82-751d-4aed-b245-811ac4e1e7cd" providerId="ADAL" clId="{CB0B2BC3-A86C-FA4D-8C50-5DE51592F257}" dt="2022-10-17T11:20:01.496" v="1701"/>
          <ac:cxnSpMkLst>
            <pc:docMk/>
            <pc:sldMk cId="571810238" sldId="297"/>
            <ac:cxnSpMk id="5" creationId="{5CDC9137-0451-18C2-B9B2-9E1ABEF15B30}"/>
          </ac:cxnSpMkLst>
        </pc:cxnChg>
      </pc:sldChg>
      <pc:sldChg chg="addSp modSp">
        <pc:chgData name=" " userId="1481ef82-751d-4aed-b245-811ac4e1e7cd" providerId="ADAL" clId="{CB0B2BC3-A86C-FA4D-8C50-5DE51592F257}" dt="2022-10-17T11:19:58.328" v="1698"/>
        <pc:sldMkLst>
          <pc:docMk/>
          <pc:sldMk cId="1749839148" sldId="298"/>
        </pc:sldMkLst>
        <pc:cxnChg chg="add mod">
          <ac:chgData name=" " userId="1481ef82-751d-4aed-b245-811ac4e1e7cd" providerId="ADAL" clId="{CB0B2BC3-A86C-FA4D-8C50-5DE51592F257}" dt="2022-10-17T11:19:58.328" v="1698"/>
          <ac:cxnSpMkLst>
            <pc:docMk/>
            <pc:sldMk cId="1749839148" sldId="298"/>
            <ac:cxnSpMk id="5" creationId="{F5A6416C-D0E3-AF7A-6DD3-76D660340A89}"/>
          </ac:cxnSpMkLst>
        </pc:cxnChg>
      </pc:sldChg>
      <pc:sldChg chg="addSp modSp">
        <pc:chgData name=" " userId="1481ef82-751d-4aed-b245-811ac4e1e7cd" providerId="ADAL" clId="{CB0B2BC3-A86C-FA4D-8C50-5DE51592F257}" dt="2022-10-17T11:20:02.553" v="1702"/>
        <pc:sldMkLst>
          <pc:docMk/>
          <pc:sldMk cId="1729681603" sldId="299"/>
        </pc:sldMkLst>
        <pc:cxnChg chg="add mod">
          <ac:chgData name=" " userId="1481ef82-751d-4aed-b245-811ac4e1e7cd" providerId="ADAL" clId="{CB0B2BC3-A86C-FA4D-8C50-5DE51592F257}" dt="2022-10-17T11:20:02.553" v="1702"/>
          <ac:cxnSpMkLst>
            <pc:docMk/>
            <pc:sldMk cId="1729681603" sldId="299"/>
            <ac:cxnSpMk id="6" creationId="{1F8D8657-A4EE-B4D7-7A23-4634B0BEE050}"/>
          </ac:cxnSpMkLst>
        </pc:cxnChg>
      </pc:sldChg>
      <pc:sldChg chg="addSp modSp new mod">
        <pc:chgData name=" " userId="1481ef82-751d-4aed-b245-811ac4e1e7cd" providerId="ADAL" clId="{CB0B2BC3-A86C-FA4D-8C50-5DE51592F257}" dt="2022-10-17T11:42:34.733" v="1712" actId="1076"/>
        <pc:sldMkLst>
          <pc:docMk/>
          <pc:sldMk cId="1999620313" sldId="300"/>
        </pc:sldMkLst>
        <pc:spChg chg="add mod">
          <ac:chgData name=" " userId="1481ef82-751d-4aed-b245-811ac4e1e7cd" providerId="ADAL" clId="{CB0B2BC3-A86C-FA4D-8C50-5DE51592F257}" dt="2022-10-17T11:42:34.733" v="1712" actId="1076"/>
          <ac:spMkLst>
            <pc:docMk/>
            <pc:sldMk cId="1999620313" sldId="300"/>
            <ac:spMk id="5" creationId="{4ADA3060-C6A4-194A-A1F2-AC2E96E9FDCE}"/>
          </ac:spMkLst>
        </pc:spChg>
      </pc:sldChg>
      <pc:sldChg chg="modSp mod">
        <pc:chgData name=" " userId="1481ef82-751d-4aed-b245-811ac4e1e7cd" providerId="ADAL" clId="{CB0B2BC3-A86C-FA4D-8C50-5DE51592F257}" dt="2022-10-17T11:30:01.257" v="1711" actId="12788"/>
        <pc:sldMkLst>
          <pc:docMk/>
          <pc:sldMk cId="2313965176" sldId="301"/>
        </pc:sldMkLst>
        <pc:spChg chg="mod">
          <ac:chgData name=" " userId="1481ef82-751d-4aed-b245-811ac4e1e7cd" providerId="ADAL" clId="{CB0B2BC3-A86C-FA4D-8C50-5DE51592F257}" dt="2022-10-17T11:30:01.257" v="1711" actId="12788"/>
          <ac:spMkLst>
            <pc:docMk/>
            <pc:sldMk cId="2313965176" sldId="301"/>
            <ac:spMk id="5" creationId="{4ADA3060-C6A4-194A-A1F2-AC2E96E9FDCE}"/>
          </ac:spMkLst>
        </pc:spChg>
      </pc:sldChg>
      <pc:sldMasterChg chg="modSldLayout">
        <pc:chgData name=" " userId="1481ef82-751d-4aed-b245-811ac4e1e7cd" providerId="ADAL" clId="{CB0B2BC3-A86C-FA4D-8C50-5DE51592F257}" dt="2022-10-17T11:15:52.277" v="1667" actId="207"/>
        <pc:sldMasterMkLst>
          <pc:docMk/>
          <pc:sldMasterMk cId="3769549441" sldId="2147483964"/>
        </pc:sldMasterMkLst>
        <pc:sldLayoutChg chg="delSp mod">
          <pc:chgData name=" " userId="1481ef82-751d-4aed-b245-811ac4e1e7cd" providerId="ADAL" clId="{CB0B2BC3-A86C-FA4D-8C50-5DE51592F257}" dt="2022-10-17T11:05:37.757" v="1485" actId="478"/>
          <pc:sldLayoutMkLst>
            <pc:docMk/>
            <pc:sldMasterMk cId="3769549441" sldId="2147483964"/>
            <pc:sldLayoutMk cId="1268056760" sldId="2147483965"/>
          </pc:sldLayoutMkLst>
          <pc:spChg chg="del">
            <ac:chgData name=" " userId="1481ef82-751d-4aed-b245-811ac4e1e7cd" providerId="ADAL" clId="{CB0B2BC3-A86C-FA4D-8C50-5DE51592F257}" dt="2022-10-17T11:05:37.757" v="1485" actId="478"/>
            <ac:spMkLst>
              <pc:docMk/>
              <pc:sldMasterMk cId="3769549441" sldId="2147483964"/>
              <pc:sldLayoutMk cId="1268056760" sldId="2147483965"/>
              <ac:spMk id="7" creationId="{64DD9401-B08F-034C-28B2-A4AE4B180660}"/>
            </ac:spMkLst>
          </pc:spChg>
          <pc:spChg chg="del">
            <ac:chgData name=" " userId="1481ef82-751d-4aed-b245-811ac4e1e7cd" providerId="ADAL" clId="{CB0B2BC3-A86C-FA4D-8C50-5DE51592F257}" dt="2022-10-17T11:05:35.950" v="1484" actId="21"/>
            <ac:spMkLst>
              <pc:docMk/>
              <pc:sldMasterMk cId="3769549441" sldId="2147483964"/>
              <pc:sldLayoutMk cId="1268056760" sldId="2147483965"/>
              <ac:spMk id="9" creationId="{C9723EF7-77F6-EAD0-B7E5-06EA5B2BEF8C}"/>
            </ac:spMkLst>
          </pc:spChg>
        </pc:sldLayoutChg>
        <pc:sldLayoutChg chg="addSp modSp mod">
          <pc:chgData name=" " userId="1481ef82-751d-4aed-b245-811ac4e1e7cd" providerId="ADAL" clId="{CB0B2BC3-A86C-FA4D-8C50-5DE51592F257}" dt="2022-10-17T11:15:52.277" v="1667" actId="207"/>
          <pc:sldLayoutMkLst>
            <pc:docMk/>
            <pc:sldMasterMk cId="3769549441" sldId="2147483964"/>
            <pc:sldLayoutMk cId="3486866775" sldId="2147483966"/>
          </pc:sldLayoutMkLst>
          <pc:spChg chg="add mod">
            <ac:chgData name=" " userId="1481ef82-751d-4aed-b245-811ac4e1e7cd" providerId="ADAL" clId="{CB0B2BC3-A86C-FA4D-8C50-5DE51592F257}" dt="2022-10-17T11:15:52.277" v="1667" actId="207"/>
            <ac:spMkLst>
              <pc:docMk/>
              <pc:sldMasterMk cId="3769549441" sldId="2147483964"/>
              <pc:sldLayoutMk cId="3486866775" sldId="2147483966"/>
              <ac:spMk id="3" creationId="{D09EA189-A1D6-839B-0C86-908EA8922AFD}"/>
            </ac:spMkLst>
          </pc:spChg>
        </pc:sldLayoutChg>
      </pc:sldMasterChg>
    </pc:docChg>
  </pc:docChgLst>
  <pc:docChgLst>
    <pc:chgData name="christian.harders" userId="S::christian.harders.fhe@technischeunivers049.onmicrosoft.com::f36bad1a-3b34-4b31-be2a-9efc6bbda362" providerId="AD" clId="Web-{B93923D2-710C-6B13-0945-FF892608838B}"/>
    <pc:docChg chg="addSld modSld modSection">
      <pc:chgData name="christian.harders" userId="S::christian.harders.fhe@technischeunivers049.onmicrosoft.com::f36bad1a-3b34-4b31-be2a-9efc6bbda362" providerId="AD" clId="Web-{B93923D2-710C-6B13-0945-FF892608838B}" dt="2022-10-16T22:12:11.198" v="665" actId="1076"/>
      <pc:docMkLst>
        <pc:docMk/>
      </pc:docMkLst>
      <pc:sldChg chg="addSp delSp modSp modNotes">
        <pc:chgData name="christian.harders" userId="S::christian.harders.fhe@technischeunivers049.onmicrosoft.com::f36bad1a-3b34-4b31-be2a-9efc6bbda362" providerId="AD" clId="Web-{B93923D2-710C-6B13-0945-FF892608838B}" dt="2022-10-16T21:30:23.514" v="378" actId="1076"/>
        <pc:sldMkLst>
          <pc:docMk/>
          <pc:sldMk cId="1949378844" sldId="286"/>
        </pc:sldMkLst>
        <pc:spChg chg="add mod">
          <ac:chgData name="christian.harders" userId="S::christian.harders.fhe@technischeunivers049.onmicrosoft.com::f36bad1a-3b34-4b31-be2a-9efc6bbda362" providerId="AD" clId="Web-{B93923D2-710C-6B13-0945-FF892608838B}" dt="2022-10-16T21:26:54.796" v="345" actId="1076"/>
          <ac:spMkLst>
            <pc:docMk/>
            <pc:sldMk cId="1949378844" sldId="286"/>
            <ac:spMk id="5" creationId="{EC83E102-4943-A9B3-EF47-8976072E3842}"/>
          </ac:spMkLst>
        </pc:spChg>
        <pc:spChg chg="add mod">
          <ac:chgData name="christian.harders" userId="S::christian.harders.fhe@technischeunivers049.onmicrosoft.com::f36bad1a-3b34-4b31-be2a-9efc6bbda362" providerId="AD" clId="Web-{B93923D2-710C-6B13-0945-FF892608838B}" dt="2022-10-16T21:30:23.514" v="378" actId="1076"/>
          <ac:spMkLst>
            <pc:docMk/>
            <pc:sldMk cId="1949378844" sldId="286"/>
            <ac:spMk id="6" creationId="{60951EA5-F5A1-F676-FAFC-FE5787D45141}"/>
          </ac:spMkLst>
        </pc:spChg>
        <pc:spChg chg="mod">
          <ac:chgData name="christian.harders" userId="S::christian.harders.fhe@technischeunivers049.onmicrosoft.com::f36bad1a-3b34-4b31-be2a-9efc6bbda362" providerId="AD" clId="Web-{B93923D2-710C-6B13-0945-FF892608838B}" dt="2022-10-16T21:22:51.238" v="195" actId="20577"/>
          <ac:spMkLst>
            <pc:docMk/>
            <pc:sldMk cId="1949378844" sldId="286"/>
            <ac:spMk id="7" creationId="{FD70D185-5BBB-95BC-E31B-F21B8A72B256}"/>
          </ac:spMkLst>
        </pc:spChg>
        <pc:spChg chg="mod">
          <ac:chgData name="christian.harders" userId="S::christian.harders.fhe@technischeunivers049.onmicrosoft.com::f36bad1a-3b34-4b31-be2a-9efc6bbda362" providerId="AD" clId="Web-{B93923D2-710C-6B13-0945-FF892608838B}" dt="2022-10-16T21:24:59.257" v="237" actId="20577"/>
          <ac:spMkLst>
            <pc:docMk/>
            <pc:sldMk cId="1949378844" sldId="286"/>
            <ac:spMk id="11" creationId="{394CE9A8-B8A5-5A52-0A50-72AA40811432}"/>
          </ac:spMkLst>
        </pc:spChg>
        <pc:spChg chg="del">
          <ac:chgData name="christian.harders" userId="S::christian.harders.fhe@technischeunivers049.onmicrosoft.com::f36bad1a-3b34-4b31-be2a-9efc6bbda362" providerId="AD" clId="Web-{B93923D2-710C-6B13-0945-FF892608838B}" dt="2022-10-16T21:22:59.191" v="198"/>
          <ac:spMkLst>
            <pc:docMk/>
            <pc:sldMk cId="1949378844" sldId="286"/>
            <ac:spMk id="12" creationId="{2FC80823-CFF0-5D69-CC35-99A3D6A56B71}"/>
          </ac:spMkLst>
        </pc:spChg>
        <pc:spChg chg="mod">
          <ac:chgData name="christian.harders" userId="S::christian.harders.fhe@technischeunivers049.onmicrosoft.com::f36bad1a-3b34-4b31-be2a-9efc6bbda362" providerId="AD" clId="Web-{B93923D2-710C-6B13-0945-FF892608838B}" dt="2022-10-16T21:24:07.852" v="214" actId="1076"/>
          <ac:spMkLst>
            <pc:docMk/>
            <pc:sldMk cId="1949378844" sldId="286"/>
            <ac:spMk id="16" creationId="{E39BB52C-E885-E2AC-2F07-D289B79217E6}"/>
          </ac:spMkLst>
        </pc:spChg>
        <pc:spChg chg="del">
          <ac:chgData name="christian.harders" userId="S::christian.harders.fhe@technischeunivers049.onmicrosoft.com::f36bad1a-3b34-4b31-be2a-9efc6bbda362" providerId="AD" clId="Web-{B93923D2-710C-6B13-0945-FF892608838B}" dt="2022-10-16T21:23:01.316" v="200"/>
          <ac:spMkLst>
            <pc:docMk/>
            <pc:sldMk cId="1949378844" sldId="286"/>
            <ac:spMk id="17" creationId="{212E3B33-EFDE-BA20-8CD7-B3B583A0DAA0}"/>
          </ac:spMkLst>
        </pc:spChg>
        <pc:spChg chg="del">
          <ac:chgData name="christian.harders" userId="S::christian.harders.fhe@technischeunivers049.onmicrosoft.com::f36bad1a-3b34-4b31-be2a-9efc6bbda362" providerId="AD" clId="Web-{B93923D2-710C-6B13-0945-FF892608838B}" dt="2022-10-16T21:23:02.113" v="201"/>
          <ac:spMkLst>
            <pc:docMk/>
            <pc:sldMk cId="1949378844" sldId="286"/>
            <ac:spMk id="23" creationId="{AE63D327-968B-2103-58A3-338B1372C461}"/>
          </ac:spMkLst>
        </pc:spChg>
        <pc:spChg chg="del">
          <ac:chgData name="christian.harders" userId="S::christian.harders.fhe@technischeunivers049.onmicrosoft.com::f36bad1a-3b34-4b31-be2a-9efc6bbda362" providerId="AD" clId="Web-{B93923D2-710C-6B13-0945-FF892608838B}" dt="2022-10-16T21:23:05.692" v="203"/>
          <ac:spMkLst>
            <pc:docMk/>
            <pc:sldMk cId="1949378844" sldId="286"/>
            <ac:spMk id="24" creationId="{CC0034E5-4068-A11D-F82A-7837C788F4BE}"/>
          </ac:spMkLst>
        </pc:spChg>
        <pc:picChg chg="del">
          <ac:chgData name="christian.harders" userId="S::christian.harders.fhe@technischeunivers049.onmicrosoft.com::f36bad1a-3b34-4b31-be2a-9efc6bbda362" providerId="AD" clId="Web-{B93923D2-710C-6B13-0945-FF892608838B}" dt="2022-10-16T21:22:57.597" v="197"/>
          <ac:picMkLst>
            <pc:docMk/>
            <pc:sldMk cId="1949378844" sldId="286"/>
            <ac:picMk id="10" creationId="{98826C8D-C739-52CE-8C4B-B549B8A98BC5}"/>
          </ac:picMkLst>
        </pc:picChg>
        <pc:picChg chg="del">
          <ac:chgData name="christian.harders" userId="S::christian.harders.fhe@technischeunivers049.onmicrosoft.com::f36bad1a-3b34-4b31-be2a-9efc6bbda362" providerId="AD" clId="Web-{B93923D2-710C-6B13-0945-FF892608838B}" dt="2022-10-16T21:23:02.723" v="202"/>
          <ac:picMkLst>
            <pc:docMk/>
            <pc:sldMk cId="1949378844" sldId="286"/>
            <ac:picMk id="13" creationId="{50CB8E0A-94CE-86B1-28AF-F6D1F06173C0}"/>
          </ac:picMkLst>
        </pc:picChg>
        <pc:picChg chg="mod">
          <ac:chgData name="christian.harders" userId="S::christian.harders.fhe@technischeunivers049.onmicrosoft.com::f36bad1a-3b34-4b31-be2a-9efc6bbda362" providerId="AD" clId="Web-{B93923D2-710C-6B13-0945-FF892608838B}" dt="2022-10-16T21:25:25.102" v="259" actId="1076"/>
          <ac:picMkLst>
            <pc:docMk/>
            <pc:sldMk cId="1949378844" sldId="286"/>
            <ac:picMk id="15" creationId="{E5475529-5D8B-E1BC-DA76-443188B83653}"/>
          </ac:picMkLst>
        </pc:picChg>
        <pc:picChg chg="del">
          <ac:chgData name="christian.harders" userId="S::christian.harders.fhe@technischeunivers049.onmicrosoft.com::f36bad1a-3b34-4b31-be2a-9efc6bbda362" providerId="AD" clId="Web-{B93923D2-710C-6B13-0945-FF892608838B}" dt="2022-10-16T21:23:00.082" v="199"/>
          <ac:picMkLst>
            <pc:docMk/>
            <pc:sldMk cId="1949378844" sldId="286"/>
            <ac:picMk id="19" creationId="{44CC160F-C770-229C-D9C7-8229BF79F3C0}"/>
          </ac:picMkLst>
        </pc:picChg>
      </pc:sldChg>
      <pc:sldChg chg="addSp delSp modSp modNotes">
        <pc:chgData name="christian.harders" userId="S::christian.harders.fhe@technischeunivers049.onmicrosoft.com::f36bad1a-3b34-4b31-be2a-9efc6bbda362" providerId="AD" clId="Web-{B93923D2-710C-6B13-0945-FF892608838B}" dt="2022-10-16T21:36:30.496" v="400"/>
        <pc:sldMkLst>
          <pc:docMk/>
          <pc:sldMk cId="1060583073" sldId="288"/>
        </pc:sldMkLst>
        <pc:spChg chg="add del mod">
          <ac:chgData name="christian.harders" userId="S::christian.harders.fhe@technischeunivers049.onmicrosoft.com::f36bad1a-3b34-4b31-be2a-9efc6bbda362" providerId="AD" clId="Web-{B93923D2-710C-6B13-0945-FF892608838B}" dt="2022-10-16T20:59:29.699" v="158"/>
          <ac:spMkLst>
            <pc:docMk/>
            <pc:sldMk cId="1060583073" sldId="288"/>
            <ac:spMk id="13" creationId="{D639479C-6911-02DE-921A-E3699F2F92EB}"/>
          </ac:spMkLst>
        </pc:spChg>
        <pc:spChg chg="add mod">
          <ac:chgData name="christian.harders" userId="S::christian.harders.fhe@technischeunivers049.onmicrosoft.com::f36bad1a-3b34-4b31-be2a-9efc6bbda362" providerId="AD" clId="Web-{B93923D2-710C-6B13-0945-FF892608838B}" dt="2022-10-16T17:33:14.869" v="116" actId="1076"/>
          <ac:spMkLst>
            <pc:docMk/>
            <pc:sldMk cId="1060583073" sldId="288"/>
            <ac:spMk id="14" creationId="{8FAD70C8-C00A-6B23-1BA4-30D8E77B7E7C}"/>
          </ac:spMkLst>
        </pc:spChg>
        <pc:spChg chg="add mod">
          <ac:chgData name="christian.harders" userId="S::christian.harders.fhe@technischeunivers049.onmicrosoft.com::f36bad1a-3b34-4b31-be2a-9efc6bbda362" providerId="AD" clId="Web-{B93923D2-710C-6B13-0945-FF892608838B}" dt="2022-10-16T17:33:43.901" v="136" actId="1076"/>
          <ac:spMkLst>
            <pc:docMk/>
            <pc:sldMk cId="1060583073" sldId="288"/>
            <ac:spMk id="15" creationId="{DDC9378E-62CF-9D5B-3789-221B2E0A6F6B}"/>
          </ac:spMkLst>
        </pc:spChg>
        <pc:spChg chg="add mod">
          <ac:chgData name="christian.harders" userId="S::christian.harders.fhe@technischeunivers049.onmicrosoft.com::f36bad1a-3b34-4b31-be2a-9efc6bbda362" providerId="AD" clId="Web-{B93923D2-710C-6B13-0945-FF892608838B}" dt="2022-10-16T17:34:13.527" v="151" actId="1076"/>
          <ac:spMkLst>
            <pc:docMk/>
            <pc:sldMk cId="1060583073" sldId="288"/>
            <ac:spMk id="16" creationId="{8E38B072-D5E4-D724-688C-A788DA7E5AEE}"/>
          </ac:spMkLst>
        </pc:spChg>
        <pc:spChg chg="add del">
          <ac:chgData name="christian.harders" userId="S::christian.harders.fhe@technischeunivers049.onmicrosoft.com::f36bad1a-3b34-4b31-be2a-9efc6bbda362" providerId="AD" clId="Web-{B93923D2-710C-6B13-0945-FF892608838B}" dt="2022-10-16T20:59:26.605" v="156"/>
          <ac:spMkLst>
            <pc:docMk/>
            <pc:sldMk cId="1060583073" sldId="288"/>
            <ac:spMk id="17" creationId="{C84CEB8A-D9C2-0077-3C74-311110F111A9}"/>
          </ac:spMkLst>
        </pc:spChg>
        <pc:picChg chg="add mod">
          <ac:chgData name="christian.harders" userId="S::christian.harders.fhe@technischeunivers049.onmicrosoft.com::f36bad1a-3b34-4b31-be2a-9efc6bbda362" providerId="AD" clId="Web-{B93923D2-710C-6B13-0945-FF892608838B}" dt="2022-10-16T17:34:17.309" v="152" actId="1076"/>
          <ac:picMkLst>
            <pc:docMk/>
            <pc:sldMk cId="1060583073" sldId="288"/>
            <ac:picMk id="5" creationId="{8126C9E6-D0CE-CB63-7F90-338FE982AA68}"/>
          </ac:picMkLst>
        </pc:picChg>
        <pc:picChg chg="add mod">
          <ac:chgData name="christian.harders" userId="S::christian.harders.fhe@technischeunivers049.onmicrosoft.com::f36bad1a-3b34-4b31-be2a-9efc6bbda362" providerId="AD" clId="Web-{B93923D2-710C-6B13-0945-FF892608838B}" dt="2022-10-16T17:32:09.601" v="79" actId="1076"/>
          <ac:picMkLst>
            <pc:docMk/>
            <pc:sldMk cId="1060583073" sldId="288"/>
            <ac:picMk id="6" creationId="{23A07D5D-23B8-E1AC-6270-6F82B951DDA5}"/>
          </ac:picMkLst>
        </pc:picChg>
        <pc:picChg chg="add mod">
          <ac:chgData name="christian.harders" userId="S::christian.harders.fhe@technischeunivers049.onmicrosoft.com::f36bad1a-3b34-4b31-be2a-9efc6bbda362" providerId="AD" clId="Web-{B93923D2-710C-6B13-0945-FF892608838B}" dt="2022-10-16T17:32:09.601" v="80" actId="1076"/>
          <ac:picMkLst>
            <pc:docMk/>
            <pc:sldMk cId="1060583073" sldId="288"/>
            <ac:picMk id="8" creationId="{021A2F2D-303C-B77F-A6B5-87110E0AA6E7}"/>
          </ac:picMkLst>
        </pc:picChg>
        <pc:picChg chg="add mod">
          <ac:chgData name="christian.harders" userId="S::christian.harders.fhe@technischeunivers049.onmicrosoft.com::f36bad1a-3b34-4b31-be2a-9efc6bbda362" providerId="AD" clId="Web-{B93923D2-710C-6B13-0945-FF892608838B}" dt="2022-10-16T17:32:22.164" v="83" actId="14100"/>
          <ac:picMkLst>
            <pc:docMk/>
            <pc:sldMk cId="1060583073" sldId="288"/>
            <ac:picMk id="9" creationId="{E6666583-286A-CE03-9985-394B21AD1BF8}"/>
          </ac:picMkLst>
        </pc:picChg>
      </pc:sldChg>
      <pc:sldChg chg="addSp delSp modSp add replId modNotes">
        <pc:chgData name="christian.harders" userId="S::christian.harders.fhe@technischeunivers049.onmicrosoft.com::f36bad1a-3b34-4b31-be2a-9efc6bbda362" providerId="AD" clId="Web-{B93923D2-710C-6B13-0945-FF892608838B}" dt="2022-10-16T21:32:40.524" v="396"/>
        <pc:sldMkLst>
          <pc:docMk/>
          <pc:sldMk cId="1270440273" sldId="296"/>
        </pc:sldMkLst>
        <pc:spChg chg="mod">
          <ac:chgData name="christian.harders" userId="S::christian.harders.fhe@technischeunivers049.onmicrosoft.com::f36bad1a-3b34-4b31-be2a-9efc6bbda362" providerId="AD" clId="Web-{B93923D2-710C-6B13-0945-FF892608838B}" dt="2022-10-16T17:11:48.273" v="2" actId="20577"/>
          <ac:spMkLst>
            <pc:docMk/>
            <pc:sldMk cId="1270440273" sldId="296"/>
            <ac:spMk id="7" creationId="{FD70D185-5BBB-95BC-E31B-F21B8A72B256}"/>
          </ac:spMkLst>
        </pc:spChg>
        <pc:spChg chg="add mod">
          <ac:chgData name="christian.harders" userId="S::christian.harders.fhe@technischeunivers049.onmicrosoft.com::f36bad1a-3b34-4b31-be2a-9efc6bbda362" providerId="AD" clId="Web-{B93923D2-710C-6B13-0945-FF892608838B}" dt="2022-10-16T21:00:03.059" v="172" actId="20577"/>
          <ac:spMkLst>
            <pc:docMk/>
            <pc:sldMk cId="1270440273" sldId="296"/>
            <ac:spMk id="8" creationId="{12AA7B64-9252-0CAE-60CB-0306BA8AD869}"/>
          </ac:spMkLst>
        </pc:spChg>
        <pc:spChg chg="mod">
          <ac:chgData name="christian.harders" userId="S::christian.harders.fhe@technischeunivers049.onmicrosoft.com::f36bad1a-3b34-4b31-be2a-9efc6bbda362" providerId="AD" clId="Web-{B93923D2-710C-6B13-0945-FF892608838B}" dt="2022-10-16T17:13:49.074" v="15" actId="20577"/>
          <ac:spMkLst>
            <pc:docMk/>
            <pc:sldMk cId="1270440273" sldId="296"/>
            <ac:spMk id="11" creationId="{394CE9A8-B8A5-5A52-0A50-72AA40811432}"/>
          </ac:spMkLst>
        </pc:spChg>
        <pc:spChg chg="del mod">
          <ac:chgData name="christian.harders" userId="S::christian.harders.fhe@technischeunivers049.onmicrosoft.com::f36bad1a-3b34-4b31-be2a-9efc6bbda362" providerId="AD" clId="Web-{B93923D2-710C-6B13-0945-FF892608838B}" dt="2022-10-16T17:13:26.276" v="11"/>
          <ac:spMkLst>
            <pc:docMk/>
            <pc:sldMk cId="1270440273" sldId="296"/>
            <ac:spMk id="12" creationId="{2FC80823-CFF0-5D69-CC35-99A3D6A56B71}"/>
          </ac:spMkLst>
        </pc:spChg>
        <pc:picChg chg="add mod">
          <ac:chgData name="christian.harders" userId="S::christian.harders.fhe@technischeunivers049.onmicrosoft.com::f36bad1a-3b34-4b31-be2a-9efc6bbda362" providerId="AD" clId="Web-{B93923D2-710C-6B13-0945-FF892608838B}" dt="2022-10-16T17:14:09.856" v="18" actId="14100"/>
          <ac:picMkLst>
            <pc:docMk/>
            <pc:sldMk cId="1270440273" sldId="296"/>
            <ac:picMk id="5" creationId="{FDACBD40-8516-E4EC-98A8-23981256D195}"/>
          </ac:picMkLst>
        </pc:picChg>
        <pc:picChg chg="del">
          <ac:chgData name="christian.harders" userId="S::christian.harders.fhe@technischeunivers049.onmicrosoft.com::f36bad1a-3b34-4b31-be2a-9efc6bbda362" providerId="AD" clId="Web-{B93923D2-710C-6B13-0945-FF892608838B}" dt="2022-10-16T17:13:21.417" v="8"/>
          <ac:picMkLst>
            <pc:docMk/>
            <pc:sldMk cId="1270440273" sldId="296"/>
            <ac:picMk id="10" creationId="{98826C8D-C739-52CE-8C4B-B549B8A98BC5}"/>
          </ac:picMkLst>
        </pc:picChg>
      </pc:sldChg>
      <pc:sldChg chg="addSp delSp modSp add replId modNotes">
        <pc:chgData name="christian.harders" userId="S::christian.harders.fhe@technischeunivers049.onmicrosoft.com::f36bad1a-3b34-4b31-be2a-9efc6bbda362" providerId="AD" clId="Web-{B93923D2-710C-6B13-0945-FF892608838B}" dt="2022-10-16T21:42:19.210" v="443"/>
        <pc:sldMkLst>
          <pc:docMk/>
          <pc:sldMk cId="571810238" sldId="297"/>
        </pc:sldMkLst>
        <pc:spChg chg="add mod">
          <ac:chgData name="christian.harders" userId="S::christian.harders.fhe@technischeunivers049.onmicrosoft.com::f36bad1a-3b34-4b31-be2a-9efc6bbda362" providerId="AD" clId="Web-{B93923D2-710C-6B13-0945-FF892608838B}" dt="2022-10-16T21:41:38.895" v="432" actId="1076"/>
          <ac:spMkLst>
            <pc:docMk/>
            <pc:sldMk cId="571810238" sldId="297"/>
            <ac:spMk id="6" creationId="{E4D7C62E-E35A-7776-7111-C8266E58A42E}"/>
          </ac:spMkLst>
        </pc:spChg>
        <pc:spChg chg="mod">
          <ac:chgData name="christian.harders" userId="S::christian.harders.fhe@technischeunivers049.onmicrosoft.com::f36bad1a-3b34-4b31-be2a-9efc6bbda362" providerId="AD" clId="Web-{B93923D2-710C-6B13-0945-FF892608838B}" dt="2022-10-16T21:40:41.141" v="411" actId="20577"/>
          <ac:spMkLst>
            <pc:docMk/>
            <pc:sldMk cId="571810238" sldId="297"/>
            <ac:spMk id="7" creationId="{FD70D185-5BBB-95BC-E31B-F21B8A72B256}"/>
          </ac:spMkLst>
        </pc:spChg>
        <pc:spChg chg="add del">
          <ac:chgData name="christian.harders" userId="S::christian.harders.fhe@technischeunivers049.onmicrosoft.com::f36bad1a-3b34-4b31-be2a-9efc6bbda362" providerId="AD" clId="Web-{B93923D2-710C-6B13-0945-FF892608838B}" dt="2022-10-16T21:41:10.627" v="422"/>
          <ac:spMkLst>
            <pc:docMk/>
            <pc:sldMk cId="571810238" sldId="297"/>
            <ac:spMk id="10" creationId="{6F17C596-A8CB-8B32-F946-145DF9D9B7FF}"/>
          </ac:spMkLst>
        </pc:spChg>
        <pc:spChg chg="mod">
          <ac:chgData name="christian.harders" userId="S::christian.harders.fhe@technischeunivers049.onmicrosoft.com::f36bad1a-3b34-4b31-be2a-9efc6bbda362" providerId="AD" clId="Web-{B93923D2-710C-6B13-0945-FF892608838B}" dt="2022-10-16T21:40:49.766" v="418" actId="20577"/>
          <ac:spMkLst>
            <pc:docMk/>
            <pc:sldMk cId="571810238" sldId="297"/>
            <ac:spMk id="11" creationId="{394CE9A8-B8A5-5A52-0A50-72AA40811432}"/>
          </ac:spMkLst>
        </pc:spChg>
        <pc:picChg chg="del">
          <ac:chgData name="christian.harders" userId="S::christian.harders.fhe@technischeunivers049.onmicrosoft.com::f36bad1a-3b34-4b31-be2a-9efc6bbda362" providerId="AD" clId="Web-{B93923D2-710C-6B13-0945-FF892608838B}" dt="2022-10-16T20:46:42.323" v="154"/>
          <ac:picMkLst>
            <pc:docMk/>
            <pc:sldMk cId="571810238" sldId="297"/>
            <ac:picMk id="5" creationId="{FDACBD40-8516-E4EC-98A8-23981256D195}"/>
          </ac:picMkLst>
        </pc:picChg>
        <pc:picChg chg="add mod">
          <ac:chgData name="christian.harders" userId="S::christian.harders.fhe@technischeunivers049.onmicrosoft.com::f36bad1a-3b34-4b31-be2a-9efc6bbda362" providerId="AD" clId="Web-{B93923D2-710C-6B13-0945-FF892608838B}" dt="2022-10-16T21:41:33.270" v="431" actId="1076"/>
          <ac:picMkLst>
            <pc:docMk/>
            <pc:sldMk cId="571810238" sldId="297"/>
            <ac:picMk id="8" creationId="{30FFA8D0-D4EB-D2BE-5FDD-4BC063B63BDF}"/>
          </ac:picMkLst>
        </pc:picChg>
      </pc:sldChg>
      <pc:sldChg chg="add replId">
        <pc:chgData name="christian.harders" userId="S::christian.harders.fhe@technischeunivers049.onmicrosoft.com::f36bad1a-3b34-4b31-be2a-9efc6bbda362" providerId="AD" clId="Web-{B93923D2-710C-6B13-0945-FF892608838B}" dt="2022-10-16T21:22:46.784" v="185"/>
        <pc:sldMkLst>
          <pc:docMk/>
          <pc:sldMk cId="1749839148" sldId="298"/>
        </pc:sldMkLst>
      </pc:sldChg>
      <pc:sldChg chg="addSp delSp modSp add replId modNotes">
        <pc:chgData name="christian.harders" userId="S::christian.harders.fhe@technischeunivers049.onmicrosoft.com::f36bad1a-3b34-4b31-be2a-9efc6bbda362" providerId="AD" clId="Web-{B93923D2-710C-6B13-0945-FF892608838B}" dt="2022-10-16T22:12:11.198" v="665" actId="1076"/>
        <pc:sldMkLst>
          <pc:docMk/>
          <pc:sldMk cId="1729681603" sldId="299"/>
        </pc:sldMkLst>
        <pc:spChg chg="add mod">
          <ac:chgData name="christian.harders" userId="S::christian.harders.fhe@technischeunivers049.onmicrosoft.com::f36bad1a-3b34-4b31-be2a-9efc6bbda362" providerId="AD" clId="Web-{B93923D2-710C-6B13-0945-FF892608838B}" dt="2022-10-16T22:11:43.352" v="656" actId="1076"/>
          <ac:spMkLst>
            <pc:docMk/>
            <pc:sldMk cId="1729681603" sldId="299"/>
            <ac:spMk id="5" creationId="{D7970FA1-E62A-D43D-A12D-0195E589C370}"/>
          </ac:spMkLst>
        </pc:spChg>
        <pc:spChg chg="del">
          <ac:chgData name="christian.harders" userId="S::christian.harders.fhe@technischeunivers049.onmicrosoft.com::f36bad1a-3b34-4b31-be2a-9efc6bbda362" providerId="AD" clId="Web-{B93923D2-710C-6B13-0945-FF892608838B}" dt="2022-10-16T21:51:36.960" v="454"/>
          <ac:spMkLst>
            <pc:docMk/>
            <pc:sldMk cId="1729681603" sldId="299"/>
            <ac:spMk id="6" creationId="{E4D7C62E-E35A-7776-7111-C8266E58A42E}"/>
          </ac:spMkLst>
        </pc:spChg>
        <pc:spChg chg="mod">
          <ac:chgData name="christian.harders" userId="S::christian.harders.fhe@technischeunivers049.onmicrosoft.com::f36bad1a-3b34-4b31-be2a-9efc6bbda362" providerId="AD" clId="Web-{B93923D2-710C-6B13-0945-FF892608838B}" dt="2022-10-16T21:42:27.820" v="448" actId="20577"/>
          <ac:spMkLst>
            <pc:docMk/>
            <pc:sldMk cId="1729681603" sldId="299"/>
            <ac:spMk id="7" creationId="{FD70D185-5BBB-95BC-E31B-F21B8A72B256}"/>
          </ac:spMkLst>
        </pc:spChg>
        <pc:spChg chg="add del mod">
          <ac:chgData name="christian.harders" userId="S::christian.harders.fhe@technischeunivers049.onmicrosoft.com::f36bad1a-3b34-4b31-be2a-9efc6bbda362" providerId="AD" clId="Web-{B93923D2-710C-6B13-0945-FF892608838B}" dt="2022-10-16T22:12:05.776" v="664"/>
          <ac:spMkLst>
            <pc:docMk/>
            <pc:sldMk cId="1729681603" sldId="299"/>
            <ac:spMk id="10" creationId="{237B099A-49A5-5F64-9887-A92225CB41AC}"/>
          </ac:spMkLst>
        </pc:spChg>
        <pc:spChg chg="mod">
          <ac:chgData name="christian.harders" userId="S::christian.harders.fhe@technischeunivers049.onmicrosoft.com::f36bad1a-3b34-4b31-be2a-9efc6bbda362" providerId="AD" clId="Web-{B93923D2-710C-6B13-0945-FF892608838B}" dt="2022-10-16T21:42:38.024" v="452" actId="20577"/>
          <ac:spMkLst>
            <pc:docMk/>
            <pc:sldMk cId="1729681603" sldId="299"/>
            <ac:spMk id="11" creationId="{394CE9A8-B8A5-5A52-0A50-72AA40811432}"/>
          </ac:spMkLst>
        </pc:spChg>
        <pc:picChg chg="del">
          <ac:chgData name="christian.harders" userId="S::christian.harders.fhe@technischeunivers049.onmicrosoft.com::f36bad1a-3b34-4b31-be2a-9efc6bbda362" providerId="AD" clId="Web-{B93923D2-710C-6B13-0945-FF892608838B}" dt="2022-10-16T21:51:35.192" v="453"/>
          <ac:picMkLst>
            <pc:docMk/>
            <pc:sldMk cId="1729681603" sldId="299"/>
            <ac:picMk id="8" creationId="{30FFA8D0-D4EB-D2BE-5FDD-4BC063B63BDF}"/>
          </ac:picMkLst>
        </pc:picChg>
        <pc:picChg chg="add mod">
          <ac:chgData name="christian.harders" userId="S::christian.harders.fhe@technischeunivers049.onmicrosoft.com::f36bad1a-3b34-4b31-be2a-9efc6bbda362" providerId="AD" clId="Web-{B93923D2-710C-6B13-0945-FF892608838B}" dt="2022-10-16T22:12:11.198" v="665" actId="1076"/>
          <ac:picMkLst>
            <pc:docMk/>
            <pc:sldMk cId="1729681603" sldId="299"/>
            <ac:picMk id="12" creationId="{829653FB-A0C3-816E-25BC-D64448C6117F}"/>
          </ac:picMkLst>
        </pc:picChg>
      </pc:sldChg>
    </pc:docChg>
  </pc:docChgLst>
  <pc:docChgLst>
    <pc:chgData name="christian.harders" userId="f36bad1a-3b34-4b31-be2a-9efc6bbda362" providerId="ADAL" clId="{80317BE1-B3B6-42A7-A5F6-219F88F64822}"/>
    <pc:docChg chg="custSel modSld">
      <pc:chgData name="christian.harders" userId="f36bad1a-3b34-4b31-be2a-9efc6bbda362" providerId="ADAL" clId="{80317BE1-B3B6-42A7-A5F6-219F88F64822}" dt="2022-10-18T10:00:23.681" v="73" actId="20577"/>
      <pc:docMkLst>
        <pc:docMk/>
      </pc:docMkLst>
      <pc:sldChg chg="addSp modSp mod modNotesTx">
        <pc:chgData name="christian.harders" userId="f36bad1a-3b34-4b31-be2a-9efc6bbda362" providerId="ADAL" clId="{80317BE1-B3B6-42A7-A5F6-219F88F64822}" dt="2022-10-18T09:59:59.228" v="72" actId="6549"/>
        <pc:sldMkLst>
          <pc:docMk/>
          <pc:sldMk cId="798948326" sldId="263"/>
        </pc:sldMkLst>
        <pc:spChg chg="add mod">
          <ac:chgData name="christian.harders" userId="f36bad1a-3b34-4b31-be2a-9efc6bbda362" providerId="ADAL" clId="{80317BE1-B3B6-42A7-A5F6-219F88F64822}" dt="2022-10-18T07:13:29.471" v="71" actId="403"/>
          <ac:spMkLst>
            <pc:docMk/>
            <pc:sldMk cId="798948326" sldId="263"/>
            <ac:spMk id="7" creationId="{8F2BDB80-6622-DF2F-5E78-A8BE3D1B2AC6}"/>
          </ac:spMkLst>
        </pc:spChg>
        <pc:picChg chg="add mod">
          <ac:chgData name="christian.harders" userId="f36bad1a-3b34-4b31-be2a-9efc6bbda362" providerId="ADAL" clId="{80317BE1-B3B6-42A7-A5F6-219F88F64822}" dt="2022-10-18T07:11:13.462" v="7" actId="14826"/>
          <ac:picMkLst>
            <pc:docMk/>
            <pc:sldMk cId="798948326" sldId="263"/>
            <ac:picMk id="8" creationId="{B8A4317E-7EE1-F162-2392-F4959B4C5559}"/>
          </ac:picMkLst>
        </pc:picChg>
      </pc:sldChg>
      <pc:sldChg chg="modSp mod">
        <pc:chgData name="christian.harders" userId="f36bad1a-3b34-4b31-be2a-9efc6bbda362" providerId="ADAL" clId="{80317BE1-B3B6-42A7-A5F6-219F88F64822}" dt="2022-10-18T10:00:23.681" v="73" actId="20577"/>
        <pc:sldMkLst>
          <pc:docMk/>
          <pc:sldMk cId="1729681603" sldId="299"/>
        </pc:sldMkLst>
        <pc:spChg chg="mod">
          <ac:chgData name="christian.harders" userId="f36bad1a-3b34-4b31-be2a-9efc6bbda362" providerId="ADAL" clId="{80317BE1-B3B6-42A7-A5F6-219F88F64822}" dt="2022-10-18T10:00:23.681" v="73" actId="20577"/>
          <ac:spMkLst>
            <pc:docMk/>
            <pc:sldMk cId="1729681603" sldId="299"/>
            <ac:spMk id="5" creationId="{D7970FA1-E62A-D43D-A12D-0195E589C370}"/>
          </ac:spMkLst>
        </pc:spChg>
      </pc:sldChg>
    </pc:docChg>
  </pc:docChgLst>
  <pc:docChgLst>
    <pc:chgData name="danny.steinbrecher" userId="S::danny.steinbrecher.fhe@technischeunivers049.onmicrosoft.com::1481ef82-751d-4aed-b245-811ac4e1e7cd" providerId="AD" clId="Web-{2BBDFF23-E434-E055-D396-9E2ACFCAEB6C}"/>
    <pc:docChg chg="modSld addMainMaster delMainMaster">
      <pc:chgData name="danny.steinbrecher" userId="S::danny.steinbrecher.fhe@technischeunivers049.onmicrosoft.com::1481ef82-751d-4aed-b245-811ac4e1e7cd" providerId="AD" clId="Web-{2BBDFF23-E434-E055-D396-9E2ACFCAEB6C}" dt="2022-08-17T13:01:09.623" v="38"/>
      <pc:docMkLst>
        <pc:docMk/>
      </pc:docMkLst>
      <pc:sldChg chg="addSp delSp modSp mod setBg modClrScheme setClrOvrMap delDesignElem chgLayout">
        <pc:chgData name="danny.steinbrecher" userId="S::danny.steinbrecher.fhe@technischeunivers049.onmicrosoft.com::1481ef82-751d-4aed-b245-811ac4e1e7cd" providerId="AD" clId="Web-{2BBDFF23-E434-E055-D396-9E2ACFCAEB6C}" dt="2022-08-17T13:00:58.529" v="37"/>
        <pc:sldMkLst>
          <pc:docMk/>
          <pc:sldMk cId="4042050793" sldId="256"/>
        </pc:sldMkLst>
        <pc:spChg chg="mod">
          <ac:chgData name="danny.steinbrecher" userId="S::danny.steinbrecher.fhe@technischeunivers049.onmicrosoft.com::1481ef82-751d-4aed-b245-811ac4e1e7cd" providerId="AD" clId="Web-{2BBDFF23-E434-E055-D396-9E2ACFCAEB6C}" dt="2022-08-17T13:00:58.529" v="37"/>
          <ac:spMkLst>
            <pc:docMk/>
            <pc:sldMk cId="4042050793" sldId="256"/>
            <ac:spMk id="2" creationId="{8789E758-0748-6ED4-C069-13E597533B89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02.352" v="2"/>
          <ac:spMkLst>
            <pc:docMk/>
            <pc:sldMk cId="4042050793" sldId="256"/>
            <ac:spMk id="6" creationId="{7A9074EF-75C6-40E4-B8AE-48DDDC359D40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02.352" v="2"/>
          <ac:spMkLst>
            <pc:docMk/>
            <pc:sldMk cId="4042050793" sldId="256"/>
            <ac:spMk id="10" creationId="{3C38C329-05C1-44E0-942C-D7A60A7F2810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02.352" v="2"/>
          <ac:spMkLst>
            <pc:docMk/>
            <pc:sldMk cId="4042050793" sldId="256"/>
            <ac:spMk id="12" creationId="{DA98F3A3-687B-4002-93F2-58E8590DC79F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02.352" v="2"/>
          <ac:spMkLst>
            <pc:docMk/>
            <pc:sldMk cId="4042050793" sldId="256"/>
            <ac:spMk id="15" creationId="{6022293D-C4C8-42FD-B956-66067C3C6B20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19.040" v="5"/>
          <ac:spMkLst>
            <pc:docMk/>
            <pc:sldMk cId="4042050793" sldId="256"/>
            <ac:spMk id="17" creationId="{E8035907-EB9C-4E11-8A9B-D25B0AD8D749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49.103" v="11"/>
          <ac:spMkLst>
            <pc:docMk/>
            <pc:sldMk cId="4042050793" sldId="256"/>
            <ac:spMk id="21" creationId="{3D1E5586-8BB5-40F6-96C3-2E87DD7CE5CD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19.040" v="5"/>
          <ac:spMkLst>
            <pc:docMk/>
            <pc:sldMk cId="4042050793" sldId="256"/>
            <ac:spMk id="25" creationId="{D9C69FA7-0958-4ED9-A0DF-E87A0C137BF5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31.337" v="7"/>
          <ac:spMkLst>
            <pc:docMk/>
            <pc:sldMk cId="4042050793" sldId="256"/>
            <ac:spMk id="29" creationId="{E8035907-EB9C-4E11-8A9B-D25B0AD8D749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31.337" v="7"/>
          <ac:spMkLst>
            <pc:docMk/>
            <pc:sldMk cId="4042050793" sldId="256"/>
            <ac:spMk id="34" creationId="{D9C69FA7-0958-4ED9-A0DF-E87A0C137BF5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52.853" v="13"/>
          <ac:spMkLst>
            <pc:docMk/>
            <pc:sldMk cId="4042050793" sldId="256"/>
            <ac:spMk id="38" creationId="{C04F8797-ED77-4C70-AAEA-0DE48267C25C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8:52.853" v="13"/>
          <ac:spMkLst>
            <pc:docMk/>
            <pc:sldMk cId="4042050793" sldId="256"/>
            <ac:spMk id="39" creationId="{CAD06229-FEB7-4CC9-8BE7-1A9457B9C601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9:19.589" v="18"/>
          <ac:spMkLst>
            <pc:docMk/>
            <pc:sldMk cId="4042050793" sldId="256"/>
            <ac:spMk id="42" creationId="{1BE7BD64-C268-4BE6-8D67-F5DD171F0154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9:02.166" v="15"/>
          <ac:spMkLst>
            <pc:docMk/>
            <pc:sldMk cId="4042050793" sldId="256"/>
            <ac:spMk id="43" creationId="{1BE7BD64-C268-4BE6-8D67-F5DD171F0154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9:02.166" v="15"/>
          <ac:spMkLst>
            <pc:docMk/>
            <pc:sldMk cId="4042050793" sldId="256"/>
            <ac:spMk id="47" creationId="{57E6F9A8-1B4B-4FEF-942A-15CA97ECE0BA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9:19.589" v="18"/>
          <ac:spMkLst>
            <pc:docMk/>
            <pc:sldMk cId="4042050793" sldId="256"/>
            <ac:spMk id="51" creationId="{57E6F9A8-1B4B-4FEF-942A-15CA97ECE0BA}"/>
          </ac:spMkLst>
        </pc:spChg>
        <pc:spChg chg="add">
          <ac:chgData name="danny.steinbrecher" userId="S::danny.steinbrecher.fhe@technischeunivers049.onmicrosoft.com::1481ef82-751d-4aed-b245-811ac4e1e7cd" providerId="AD" clId="Web-{2BBDFF23-E434-E055-D396-9E2ACFCAEB6C}" dt="2022-08-17T13:00:58.529" v="37"/>
          <ac:spMkLst>
            <pc:docMk/>
            <pc:sldMk cId="4042050793" sldId="256"/>
            <ac:spMk id="53" creationId="{16F9E488-0718-4E1E-9D12-26779F606252}"/>
          </ac:spMkLst>
        </pc:spChg>
        <pc:spChg chg="add">
          <ac:chgData name="danny.steinbrecher" userId="S::danny.steinbrecher.fhe@technischeunivers049.onmicrosoft.com::1481ef82-751d-4aed-b245-811ac4e1e7cd" providerId="AD" clId="Web-{2BBDFF23-E434-E055-D396-9E2ACFCAEB6C}" dt="2022-08-17T13:00:58.529" v="37"/>
          <ac:spMkLst>
            <pc:docMk/>
            <pc:sldMk cId="4042050793" sldId="256"/>
            <ac:spMk id="54" creationId="{D20AEB5B-DFC7-42B4-9FAA-6B95E01D0FCE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3:00:06.028" v="28"/>
          <ac:spMkLst>
            <pc:docMk/>
            <pc:sldMk cId="4042050793" sldId="256"/>
            <ac:spMk id="57" creationId="{712E451E-151A-4910-BF41-6A040B65982B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3:00:06.028" v="28"/>
          <ac:spMkLst>
            <pc:docMk/>
            <pc:sldMk cId="4042050793" sldId="256"/>
            <ac:spMk id="58" creationId="{C296EFE4-A70C-4388-9A15-3F657B6615FD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3:00:06.028" v="28"/>
          <ac:spMkLst>
            <pc:docMk/>
            <pc:sldMk cId="4042050793" sldId="256"/>
            <ac:spMk id="59" creationId="{425EBAFC-9388-432A-BCFD-EEA2F410D8EC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3:00:23.059" v="30"/>
          <ac:spMkLst>
            <pc:docMk/>
            <pc:sldMk cId="4042050793" sldId="256"/>
            <ac:spMk id="61" creationId="{B219AE65-9B94-44EA-BEF3-EF4BFA169C81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3:00:23.059" v="30"/>
          <ac:spMkLst>
            <pc:docMk/>
            <pc:sldMk cId="4042050793" sldId="256"/>
            <ac:spMk id="62" creationId="{F0C81A57-9CD5-461B-8FFE-4A8CB6CFBE01}"/>
          </ac:spMkLst>
        </pc:spChg>
        <pc:grpChg chg="add del">
          <ac:chgData name="danny.steinbrecher" userId="S::danny.steinbrecher.fhe@technischeunivers049.onmicrosoft.com::1481ef82-751d-4aed-b245-811ac4e1e7cd" providerId="AD" clId="Web-{2BBDFF23-E434-E055-D396-9E2ACFCAEB6C}" dt="2022-08-17T12:58:19.040" v="5"/>
          <ac:grpSpMkLst>
            <pc:docMk/>
            <pc:sldMk cId="4042050793" sldId="256"/>
            <ac:grpSpMk id="19" creationId="{B4CFDD4A-4FA1-4CD9-90D5-E253C2040BA3}"/>
          </ac:grpSpMkLst>
        </pc:grpChg>
        <pc:grpChg chg="add del">
          <ac:chgData name="danny.steinbrecher" userId="S::danny.steinbrecher.fhe@technischeunivers049.onmicrosoft.com::1481ef82-751d-4aed-b245-811ac4e1e7cd" providerId="AD" clId="Web-{2BBDFF23-E434-E055-D396-9E2ACFCAEB6C}" dt="2022-08-17T12:58:31.337" v="7"/>
          <ac:grpSpMkLst>
            <pc:docMk/>
            <pc:sldMk cId="4042050793" sldId="256"/>
            <ac:grpSpMk id="37" creationId="{FDB0A998-A5C6-45CB-ACF3-1CF6399202AB}"/>
          </ac:grpSpMkLst>
        </pc:grpChg>
        <pc:grpChg chg="add del">
          <ac:chgData name="danny.steinbrecher" userId="S::danny.steinbrecher.fhe@technischeunivers049.onmicrosoft.com::1481ef82-751d-4aed-b245-811ac4e1e7cd" providerId="AD" clId="Web-{2BBDFF23-E434-E055-D396-9E2ACFCAEB6C}" dt="2022-08-17T13:00:01.231" v="26"/>
          <ac:grpSpMkLst>
            <pc:docMk/>
            <pc:sldMk cId="4042050793" sldId="256"/>
            <ac:grpSpMk id="52" creationId="{F1ECA4FE-7D2F-4576-B767-3A5F5ABFE90F}"/>
          </ac:grpSpMkLst>
        </pc:grpChg>
        <pc:grpChg chg="add">
          <ac:chgData name="danny.steinbrecher" userId="S::danny.steinbrecher.fhe@technischeunivers049.onmicrosoft.com::1481ef82-751d-4aed-b245-811ac4e1e7cd" providerId="AD" clId="Web-{2BBDFF23-E434-E055-D396-9E2ACFCAEB6C}" dt="2022-08-17T13:00:58.529" v="37"/>
          <ac:grpSpMkLst>
            <pc:docMk/>
            <pc:sldMk cId="4042050793" sldId="256"/>
            <ac:grpSpMk id="56" creationId="{64B93721-934F-4F1E-A868-0B2BA110D3B5}"/>
          </ac:grpSpMkLst>
        </pc:grpChg>
        <pc:grpChg chg="add del">
          <ac:chgData name="danny.steinbrecher" userId="S::danny.steinbrecher.fhe@technischeunivers049.onmicrosoft.com::1481ef82-751d-4aed-b245-811ac4e1e7cd" providerId="AD" clId="Web-{2BBDFF23-E434-E055-D396-9E2ACFCAEB6C}" dt="2022-08-17T13:00:23.059" v="30"/>
          <ac:grpSpMkLst>
            <pc:docMk/>
            <pc:sldMk cId="4042050793" sldId="256"/>
            <ac:grpSpMk id="63" creationId="{3086C462-37F4-494D-8292-CCB95221CC1A}"/>
          </ac:grpSpMkLst>
        </pc:grp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8:02.352" v="2"/>
          <ac:picMkLst>
            <pc:docMk/>
            <pc:sldMk cId="4042050793" sldId="256"/>
            <ac:picMk id="8" creationId="{483018C7-4970-4022-A967-85B66E74F008}"/>
          </ac:picMkLst>
        </pc:pic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8:52.853" v="13"/>
          <ac:picMkLst>
            <pc:docMk/>
            <pc:sldMk cId="4042050793" sldId="256"/>
            <ac:picMk id="40" creationId="{42B44E02-2041-49BE-AF61-F91454DC3AA8}"/>
          </ac:picMkLst>
        </pc:pic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8:52.853" v="13"/>
          <ac:picMkLst>
            <pc:docMk/>
            <pc:sldMk cId="4042050793" sldId="256"/>
            <ac:picMk id="41" creationId="{08625290-97B7-41E9-9685-D438F86FC9EA}"/>
          </ac:picMkLst>
        </pc:pic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9:02.166" v="15"/>
          <ac:picMkLst>
            <pc:docMk/>
            <pc:sldMk cId="4042050793" sldId="256"/>
            <ac:picMk id="44" creationId="{7D6C6E9A-567D-4054-B920-2E1BAF6D2426}"/>
          </ac:picMkLst>
        </pc:pic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9:02.166" v="15"/>
          <ac:picMkLst>
            <pc:docMk/>
            <pc:sldMk cId="4042050793" sldId="256"/>
            <ac:picMk id="45" creationId="{94164FB2-EFB1-4531-A8F4-DD77A03E2CCB}"/>
          </ac:picMkLst>
        </pc:pic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9:02.166" v="15"/>
          <ac:picMkLst>
            <pc:docMk/>
            <pc:sldMk cId="4042050793" sldId="256"/>
            <ac:picMk id="46" creationId="{0E6BC652-4BE1-478A-BFA7-47149E82F2F1}"/>
          </ac:picMkLst>
        </pc:pic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9:19.589" v="18"/>
          <ac:picMkLst>
            <pc:docMk/>
            <pc:sldMk cId="4042050793" sldId="256"/>
            <ac:picMk id="48" creationId="{7D6C6E9A-567D-4054-B920-2E1BAF6D2426}"/>
          </ac:picMkLst>
        </pc:pic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9:19.589" v="18"/>
          <ac:picMkLst>
            <pc:docMk/>
            <pc:sldMk cId="4042050793" sldId="256"/>
            <ac:picMk id="49" creationId="{94164FB2-EFB1-4531-A8F4-DD77A03E2CCB}"/>
          </ac:picMkLst>
        </pc:pic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9:19.589" v="18"/>
          <ac:picMkLst>
            <pc:docMk/>
            <pc:sldMk cId="4042050793" sldId="256"/>
            <ac:picMk id="50" creationId="{0E6BC652-4BE1-478A-BFA7-47149E82F2F1}"/>
          </ac:picMkLst>
        </pc:picChg>
        <pc:cxnChg chg="add del">
          <ac:chgData name="danny.steinbrecher" userId="S::danny.steinbrecher.fhe@technischeunivers049.onmicrosoft.com::1481ef82-751d-4aed-b245-811ac4e1e7cd" providerId="AD" clId="Web-{2BBDFF23-E434-E055-D396-9E2ACFCAEB6C}" dt="2022-08-17T12:58:49.103" v="11"/>
          <ac:cxnSpMkLst>
            <pc:docMk/>
            <pc:sldMk cId="4042050793" sldId="256"/>
            <ac:cxnSpMk id="23" creationId="{8A832D40-B9E2-4CE7-9E0A-B35591EA2035}"/>
          </ac:cxnSpMkLst>
        </pc:cxnChg>
        <pc:cxnChg chg="add del">
          <ac:chgData name="danny.steinbrecher" userId="S::danny.steinbrecher.fhe@technischeunivers049.onmicrosoft.com::1481ef82-751d-4aed-b245-811ac4e1e7cd" providerId="AD" clId="Web-{2BBDFF23-E434-E055-D396-9E2ACFCAEB6C}" dt="2022-08-17T13:00:01.231" v="26"/>
          <ac:cxnSpMkLst>
            <pc:docMk/>
            <pc:sldMk cId="4042050793" sldId="256"/>
            <ac:cxnSpMk id="55" creationId="{E81F53E2-F556-42FA-8D24-113839EE19F8}"/>
          </ac:cxnSpMkLst>
        </pc:cxnChg>
        <pc:cxnChg chg="add del">
          <ac:chgData name="danny.steinbrecher" userId="S::danny.steinbrecher.fhe@technischeunivers049.onmicrosoft.com::1481ef82-751d-4aed-b245-811ac4e1e7cd" providerId="AD" clId="Web-{2BBDFF23-E434-E055-D396-9E2ACFCAEB6C}" dt="2022-08-17T13:00:23.059" v="30"/>
          <ac:cxnSpMkLst>
            <pc:docMk/>
            <pc:sldMk cId="4042050793" sldId="256"/>
            <ac:cxnSpMk id="66" creationId="{AD23B2CD-009B-425A-9616-1E1AD1D5AB46}"/>
          </ac:cxnSpMkLst>
        </pc:cxnChg>
      </pc:sldChg>
      <pc:sldChg chg="addSp delSp modSp mod setBg modClrScheme setClrOvrMap delDesignElem chgLayout">
        <pc:chgData name="danny.steinbrecher" userId="S::danny.steinbrecher.fhe@technischeunivers049.onmicrosoft.com::1481ef82-751d-4aed-b245-811ac4e1e7cd" providerId="AD" clId="Web-{2BBDFF23-E434-E055-D396-9E2ACFCAEB6C}" dt="2022-08-17T13:01:09.623" v="38"/>
        <pc:sldMkLst>
          <pc:docMk/>
          <pc:sldMk cId="4014514951" sldId="257"/>
        </pc:sldMkLst>
        <pc:spChg chg="mod ord">
          <ac:chgData name="danny.steinbrecher" userId="S::danny.steinbrecher.fhe@technischeunivers049.onmicrosoft.com::1481ef82-751d-4aed-b245-811ac4e1e7cd" providerId="AD" clId="Web-{2BBDFF23-E434-E055-D396-9E2ACFCAEB6C}" dt="2022-08-17T13:01:09.623" v="38"/>
          <ac:spMkLst>
            <pc:docMk/>
            <pc:sldMk cId="4014514951" sldId="257"/>
            <ac:spMk id="2" creationId="{CA1901A0-A6F7-A633-F164-C05565C16D3F}"/>
          </ac:spMkLst>
        </pc:spChg>
        <pc:spChg chg="add del mod ord">
          <ac:chgData name="danny.steinbrecher" userId="S::danny.steinbrecher.fhe@technischeunivers049.onmicrosoft.com::1481ef82-751d-4aed-b245-811ac4e1e7cd" providerId="AD" clId="Web-{2BBDFF23-E434-E055-D396-9E2ACFCAEB6C}" dt="2022-08-17T13:00:40.607" v="35"/>
          <ac:spMkLst>
            <pc:docMk/>
            <pc:sldMk cId="4014514951" sldId="257"/>
            <ac:spMk id="3" creationId="{EDF9EFE0-996F-793E-1528-18FE052B6EE6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9:19.589" v="18"/>
          <ac:spMkLst>
            <pc:docMk/>
            <pc:sldMk cId="4014514951" sldId="257"/>
            <ac:spMk id="5" creationId="{50E53EDA-3B94-4F6B-9E86-D3BB9EBB9616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9:34.495" v="22"/>
          <ac:spMkLst>
            <pc:docMk/>
            <pc:sldMk cId="4014514951" sldId="257"/>
            <ac:spMk id="9" creationId="{E1EB41F2-E181-4D4D-9131-A30F6B0AE596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9:34.495" v="22"/>
          <ac:spMkLst>
            <pc:docMk/>
            <pc:sldMk cId="4014514951" sldId="257"/>
            <ac:spMk id="11" creationId="{3D63CC92-C517-4C71-9222-4579252CD62E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2:59:53.558" v="24"/>
          <ac:spMkLst>
            <pc:docMk/>
            <pc:sldMk cId="4014514951" sldId="257"/>
            <ac:spMk id="15" creationId="{54309F57-B331-41A7-9154-15EC2AF45A60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3:00:37.888" v="32"/>
          <ac:spMkLst>
            <pc:docMk/>
            <pc:sldMk cId="4014514951" sldId="257"/>
            <ac:spMk id="22" creationId="{94C52C56-BEF2-4E22-8C8E-A7AC96B03A72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3:00:37.888" v="32"/>
          <ac:spMkLst>
            <pc:docMk/>
            <pc:sldMk cId="4014514951" sldId="257"/>
            <ac:spMk id="27" creationId="{42285737-90EE-47DC-AC80-8AE156B11969}"/>
          </ac:spMkLst>
        </pc:spChg>
        <pc:spChg chg="add del">
          <ac:chgData name="danny.steinbrecher" userId="S::danny.steinbrecher.fhe@technischeunivers049.onmicrosoft.com::1481ef82-751d-4aed-b245-811ac4e1e7cd" providerId="AD" clId="Web-{2BBDFF23-E434-E055-D396-9E2ACFCAEB6C}" dt="2022-08-17T13:00:50.654" v="36"/>
          <ac:spMkLst>
            <pc:docMk/>
            <pc:sldMk cId="4014514951" sldId="257"/>
            <ac:spMk id="38" creationId="{6AD30037-67ED-4367-9BE0-45787510BF13}"/>
          </ac:spMkLst>
        </pc:spChg>
        <pc:spChg chg="add mod ord">
          <ac:chgData name="danny.steinbrecher" userId="S::danny.steinbrecher.fhe@technischeunivers049.onmicrosoft.com::1481ef82-751d-4aed-b245-811ac4e1e7cd" providerId="AD" clId="Web-{2BBDFF23-E434-E055-D396-9E2ACFCAEB6C}" dt="2022-08-17T13:01:09.623" v="38"/>
          <ac:spMkLst>
            <pc:docMk/>
            <pc:sldMk cId="4014514951" sldId="257"/>
            <ac:spMk id="47" creationId="{EDF9EFE0-996F-793E-1528-18FE052B6EE6}"/>
          </ac:spMkLst>
        </pc:spChg>
        <pc:spChg chg="add">
          <ac:chgData name="danny.steinbrecher" userId="S::danny.steinbrecher.fhe@technischeunivers049.onmicrosoft.com::1481ef82-751d-4aed-b245-811ac4e1e7cd" providerId="AD" clId="Web-{2BBDFF23-E434-E055-D396-9E2ACFCAEB6C}" dt="2022-08-17T13:01:09.623" v="38"/>
          <ac:spMkLst>
            <pc:docMk/>
            <pc:sldMk cId="4014514951" sldId="257"/>
            <ac:spMk id="52" creationId="{91F32EBA-ED97-466E-8CFA-8382584155D0}"/>
          </ac:spMkLst>
        </pc:spChg>
        <pc:grpChg chg="add del">
          <ac:chgData name="danny.steinbrecher" userId="S::danny.steinbrecher.fhe@technischeunivers049.onmicrosoft.com::1481ef82-751d-4aed-b245-811ac4e1e7cd" providerId="AD" clId="Web-{2BBDFF23-E434-E055-D396-9E2ACFCAEB6C}" dt="2022-08-17T13:00:37.888" v="32"/>
          <ac:grpSpMkLst>
            <pc:docMk/>
            <pc:sldMk cId="4014514951" sldId="257"/>
            <ac:grpSpMk id="28" creationId="{B57BDC17-F1B3-455F-BBF1-680AA1F25C06}"/>
          </ac:grpSpMkLst>
        </pc:grpChg>
        <pc:grpChg chg="add del">
          <ac:chgData name="danny.steinbrecher" userId="S::danny.steinbrecher.fhe@technischeunivers049.onmicrosoft.com::1481ef82-751d-4aed-b245-811ac4e1e7cd" providerId="AD" clId="Web-{2BBDFF23-E434-E055-D396-9E2ACFCAEB6C}" dt="2022-08-17T13:00:50.654" v="36"/>
          <ac:grpSpMkLst>
            <pc:docMk/>
            <pc:sldMk cId="4014514951" sldId="257"/>
            <ac:grpSpMk id="40" creationId="{50841A4E-5BC1-44B4-83CF-D524E8AEAD64}"/>
          </ac:grpSpMkLst>
        </pc:grpChg>
        <pc:graphicFrameChg chg="add del">
          <ac:chgData name="danny.steinbrecher" userId="S::danny.steinbrecher.fhe@technischeunivers049.onmicrosoft.com::1481ef82-751d-4aed-b245-811ac4e1e7cd" providerId="AD" clId="Web-{2BBDFF23-E434-E055-D396-9E2ACFCAEB6C}" dt="2022-08-17T13:00:37.888" v="32"/>
          <ac:graphicFrameMkLst>
            <pc:docMk/>
            <pc:sldMk cId="4014514951" sldId="257"/>
            <ac:graphicFrameMk id="34" creationId="{78059548-B3E0-2FE8-F3E1-C2D7F923F559}"/>
          </ac:graphicFrameMkLst>
        </pc:graphicFrameChg>
        <pc:graphicFrameChg chg="add del">
          <ac:chgData name="danny.steinbrecher" userId="S::danny.steinbrecher.fhe@technischeunivers049.onmicrosoft.com::1481ef82-751d-4aed-b245-811ac4e1e7cd" providerId="AD" clId="Web-{2BBDFF23-E434-E055-D396-9E2ACFCAEB6C}" dt="2022-08-17T13:00:40.576" v="34"/>
          <ac:graphicFrameMkLst>
            <pc:docMk/>
            <pc:sldMk cId="4014514951" sldId="257"/>
            <ac:graphicFrameMk id="36" creationId="{1EB6A724-99EF-E114-DCFF-36AC18AA37E1}"/>
          </ac:graphicFrameMkLst>
        </pc:graphicFrame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9:31.573" v="20"/>
          <ac:picMkLst>
            <pc:docMk/>
            <pc:sldMk cId="4014514951" sldId="257"/>
            <ac:picMk id="7" creationId="{99DC5C67-14FF-2DA2-0E7C-2368546BA4DF}"/>
          </ac:picMkLst>
        </pc:picChg>
        <pc:picChg chg="add del">
          <ac:chgData name="danny.steinbrecher" userId="S::danny.steinbrecher.fhe@technischeunivers049.onmicrosoft.com::1481ef82-751d-4aed-b245-811ac4e1e7cd" providerId="AD" clId="Web-{2BBDFF23-E434-E055-D396-9E2ACFCAEB6C}" dt="2022-08-17T12:59:34.495" v="22"/>
          <ac:picMkLst>
            <pc:docMk/>
            <pc:sldMk cId="4014514951" sldId="257"/>
            <ac:picMk id="13" creationId="{40A39FDC-39F4-4CB7-873B-8D786EC02516}"/>
          </ac:picMkLst>
        </pc:picChg>
        <pc:picChg chg="add mod ord">
          <ac:chgData name="danny.steinbrecher" userId="S::danny.steinbrecher.fhe@technischeunivers049.onmicrosoft.com::1481ef82-751d-4aed-b245-811ac4e1e7cd" providerId="AD" clId="Web-{2BBDFF23-E434-E055-D396-9E2ACFCAEB6C}" dt="2022-08-17T13:01:09.623" v="38"/>
          <ac:picMkLst>
            <pc:docMk/>
            <pc:sldMk cId="4014514951" sldId="257"/>
            <ac:picMk id="39" creationId="{C488D746-0D58-B9C6-DC98-09F1758605BC}"/>
          </ac:picMkLst>
        </pc:picChg>
        <pc:cxnChg chg="add del">
          <ac:chgData name="danny.steinbrecher" userId="S::danny.steinbrecher.fhe@technischeunivers049.onmicrosoft.com::1481ef82-751d-4aed-b245-811ac4e1e7cd" providerId="AD" clId="Web-{2BBDFF23-E434-E055-D396-9E2ACFCAEB6C}" dt="2022-08-17T12:59:19.589" v="18"/>
          <ac:cxnSpMkLst>
            <pc:docMk/>
            <pc:sldMk cId="4014514951" sldId="257"/>
            <ac:cxnSpMk id="6" creationId="{30EFD79F-7790-479B-B7DB-BD0D8C101DDD}"/>
          </ac:cxnSpMkLst>
        </pc:cxnChg>
      </pc:sldChg>
      <pc:sldChg chg="modSp mod modClrScheme chgLayout">
        <pc:chgData name="danny.steinbrecher" userId="S::danny.steinbrecher.fhe@technischeunivers049.onmicrosoft.com::1481ef82-751d-4aed-b245-811ac4e1e7cd" providerId="AD" clId="Web-{2BBDFF23-E434-E055-D396-9E2ACFCAEB6C}" dt="2022-08-17T13:00:50.654" v="36"/>
        <pc:sldMkLst>
          <pc:docMk/>
          <pc:sldMk cId="3958822922" sldId="258"/>
        </pc:sldMkLst>
        <pc:spChg chg="mod ord">
          <ac:chgData name="danny.steinbrecher" userId="S::danny.steinbrecher.fhe@technischeunivers049.onmicrosoft.com::1481ef82-751d-4aed-b245-811ac4e1e7cd" providerId="AD" clId="Web-{2BBDFF23-E434-E055-D396-9E2ACFCAEB6C}" dt="2022-08-17T13:00:50.654" v="36"/>
          <ac:spMkLst>
            <pc:docMk/>
            <pc:sldMk cId="3958822922" sldId="258"/>
            <ac:spMk id="2" creationId="{AED3F025-D209-674E-DE5F-2A51C4485CD0}"/>
          </ac:spMkLst>
        </pc:spChg>
        <pc:spChg chg="mod ord">
          <ac:chgData name="danny.steinbrecher" userId="S::danny.steinbrecher.fhe@technischeunivers049.onmicrosoft.com::1481ef82-751d-4aed-b245-811ac4e1e7cd" providerId="AD" clId="Web-{2BBDFF23-E434-E055-D396-9E2ACFCAEB6C}" dt="2022-08-17T13:00:50.654" v="36"/>
          <ac:spMkLst>
            <pc:docMk/>
            <pc:sldMk cId="3958822922" sldId="258"/>
            <ac:spMk id="3" creationId="{13E09CA4-2798-F310-A139-0B848E765487}"/>
          </ac:spMkLst>
        </pc:spChg>
      </pc:sldChg>
      <pc:sldMasterChg chg="del delSldLayout">
        <pc:chgData name="danny.steinbrecher" userId="S::danny.steinbrecher.fhe@technischeunivers049.onmicrosoft.com::1481ef82-751d-4aed-b245-811ac4e1e7cd" providerId="AD" clId="Web-{2BBDFF23-E434-E055-D396-9E2ACFCAEB6C}" dt="2022-08-17T12:57:47.632" v="0"/>
        <pc:sldMasterMkLst>
          <pc:docMk/>
          <pc:sldMasterMk cId="254941928" sldId="2147483766"/>
        </pc:sldMasterMkLst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4087011853" sldId="2147483767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859593854" sldId="2147483768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2648492957" sldId="2147483769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222935269" sldId="2147483770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1338564350" sldId="2147483771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968888664" sldId="2147483772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3604747580" sldId="2147483773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3173040300" sldId="2147483774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3663798831" sldId="2147483775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3890876173" sldId="2147483776"/>
          </pc:sldLayoutMkLst>
        </pc:sldLayoutChg>
        <pc:sldLayoutChg chg="del">
          <pc:chgData name="danny.steinbrecher" userId="S::danny.steinbrecher.fhe@technischeunivers049.onmicrosoft.com::1481ef82-751d-4aed-b245-811ac4e1e7cd" providerId="AD" clId="Web-{2BBDFF23-E434-E055-D396-9E2ACFCAEB6C}" dt="2022-08-17T12:57:47.632" v="0"/>
          <pc:sldLayoutMkLst>
            <pc:docMk/>
            <pc:sldMasterMk cId="254941928" sldId="2147483766"/>
            <pc:sldLayoutMk cId="3939639216" sldId="2147483777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2:58:02.352" v="2"/>
        <pc:sldMasterMkLst>
          <pc:docMk/>
          <pc:sldMasterMk cId="1300587902" sldId="2147483778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3143801258" sldId="214748377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294839191" sldId="214748378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3930109270" sldId="214748378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3251488811" sldId="214748378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1276188205" sldId="214748378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331968367" sldId="214748378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3243052199" sldId="214748378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3313724010" sldId="214748378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4131494942" sldId="214748378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1045914556" sldId="214748378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02.352" v="2"/>
          <pc:sldLayoutMkLst>
            <pc:docMk/>
            <pc:sldMasterMk cId="1300587902" sldId="2147483778"/>
            <pc:sldLayoutMk cId="1075810334" sldId="2147483789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2:58:10.024" v="3"/>
        <pc:sldMasterMkLst>
          <pc:docMk/>
          <pc:sldMasterMk cId="3604099653" sldId="2147483790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4046560471" sldId="214748379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1993818806" sldId="214748379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2467156673" sldId="214748379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4206180228" sldId="214748379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1965179181" sldId="214748379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511048861" sldId="214748379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1537170298" sldId="214748379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3848344725" sldId="214748379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3280274333" sldId="214748379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1129789567" sldId="214748380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10.024" v="3"/>
          <pc:sldLayoutMkLst>
            <pc:docMk/>
            <pc:sldMasterMk cId="3604099653" sldId="2147483790"/>
            <pc:sldLayoutMk cId="2791675320" sldId="2147483801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2:58:31.337" v="7"/>
        <pc:sldMasterMkLst>
          <pc:docMk/>
          <pc:sldMasterMk cId="2023325406" sldId="2147483802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2890581949" sldId="214748380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3998547002" sldId="214748380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3983359804" sldId="214748380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2135930913" sldId="214748380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3676500679" sldId="214748380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1096898275" sldId="214748380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3052628356" sldId="214748380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2176647627" sldId="214748381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1913958231" sldId="214748381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3714071083" sldId="214748381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1.337" v="7"/>
          <pc:sldLayoutMkLst>
            <pc:docMk/>
            <pc:sldMasterMk cId="2023325406" sldId="2147483802"/>
            <pc:sldLayoutMk cId="4112708182" sldId="2147483813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2:58:36.509" v="8"/>
        <pc:sldMasterMkLst>
          <pc:docMk/>
          <pc:sldMasterMk cId="4264440763" sldId="2147483814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3128351325" sldId="214748381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1302406085" sldId="214748381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113038529" sldId="214748381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852808264" sldId="214748381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4237420253" sldId="214748381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3527119299" sldId="214748382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1463992116" sldId="214748382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3540964526" sldId="214748382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2426962502" sldId="214748382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2204750242" sldId="214748382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2200183258" sldId="214748382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249279236" sldId="214748382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3844760326" sldId="214748382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2706539750" sldId="214748382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4225074090" sldId="214748382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302781142" sldId="214748383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36.509" v="8"/>
          <pc:sldLayoutMkLst>
            <pc:docMk/>
            <pc:sldMasterMk cId="4264440763" sldId="2147483814"/>
            <pc:sldLayoutMk cId="2914447961" sldId="2147483831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2:58:42.353" v="9"/>
        <pc:sldMasterMkLst>
          <pc:docMk/>
          <pc:sldMasterMk cId="2474134344" sldId="2147483832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2068493489" sldId="214748383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1619998514" sldId="214748383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1545430482" sldId="214748383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1046668732" sldId="214748383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3451494516" sldId="214748383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3202573717" sldId="214748383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2486142370" sldId="214748383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2199930785" sldId="214748384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340447195" sldId="214748384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2610606239" sldId="214748384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3972117057" sldId="214748384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2611559396" sldId="214748384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1366950600" sldId="214748384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1330293083" sldId="214748384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1239008039" sldId="214748384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1889176415" sldId="214748384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8:42.353" v="9"/>
          <pc:sldLayoutMkLst>
            <pc:docMk/>
            <pc:sldMasterMk cId="2474134344" sldId="2147483832"/>
            <pc:sldLayoutMk cId="446117306" sldId="2147483849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2:59:02.166" v="15"/>
        <pc:sldMasterMkLst>
          <pc:docMk/>
          <pc:sldMasterMk cId="4060146675" sldId="2147483850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4271069885" sldId="214748385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1259139698" sldId="214748385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3632223401" sldId="214748385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2391216626" sldId="214748385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3592311612" sldId="214748385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4206694635" sldId="214748385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1673213055" sldId="214748385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2851480028" sldId="214748385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1223376811" sldId="214748385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3232999145" sldId="214748386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1639717671" sldId="214748386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1759760135" sldId="214748386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4218500800" sldId="214748386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1788158339" sldId="214748386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3718390625" sldId="214748386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2346816400" sldId="214748386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02.166" v="15"/>
          <pc:sldLayoutMkLst>
            <pc:docMk/>
            <pc:sldMasterMk cId="4060146675" sldId="2147483850"/>
            <pc:sldLayoutMk cId="502713136" sldId="2147483867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2:59:19.589" v="18"/>
        <pc:sldMasterMkLst>
          <pc:docMk/>
          <pc:sldMasterMk cId="3866350936" sldId="2147483868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2930054564" sldId="214748386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1567866638" sldId="214748387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1106026463" sldId="214748387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3845263609" sldId="214748387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4254244514" sldId="214748387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3053501910" sldId="214748387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1186864927" sldId="214748387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2232166850" sldId="214748387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3053067299" sldId="214748387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3317018453" sldId="214748387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3974546952" sldId="214748387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2153425083" sldId="214748388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3290054096" sldId="214748388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2945110274" sldId="214748388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3634364023" sldId="214748388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3007066651" sldId="214748388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19.589" v="18"/>
          <pc:sldLayoutMkLst>
            <pc:docMk/>
            <pc:sldMasterMk cId="3866350936" sldId="2147483868"/>
            <pc:sldLayoutMk cId="341183726" sldId="2147483885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2:59:53.558" v="24"/>
        <pc:sldMasterMkLst>
          <pc:docMk/>
          <pc:sldMasterMk cId="2783662510" sldId="2147483886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1031734863" sldId="214748388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889071716" sldId="214748388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617552973" sldId="214748388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516605022" sldId="214748389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4076506241" sldId="214748389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2561383994" sldId="214748389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3701825468" sldId="214748389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1559670862" sldId="214748389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2179085604" sldId="214748389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2952102442" sldId="214748389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3951196982" sldId="214748389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1786172820" sldId="214748389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287136257" sldId="214748389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2439642304" sldId="214748390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1551555657" sldId="214748390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1793473171" sldId="214748390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2:59:53.558" v="24"/>
          <pc:sldLayoutMkLst>
            <pc:docMk/>
            <pc:sldMasterMk cId="2783662510" sldId="2147483886"/>
            <pc:sldLayoutMk cId="3557912283" sldId="2147483903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3:00:23.059" v="30"/>
        <pc:sldMasterMkLst>
          <pc:docMk/>
          <pc:sldMasterMk cId="3624191331" sldId="2147483904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920229134" sldId="214748390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239929807" sldId="214748390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164147809" sldId="214748390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3866242138" sldId="214748390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2659455020" sldId="214748390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3309898613" sldId="214748391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2448197291" sldId="214748391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1709903338" sldId="214748391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3319290509" sldId="214748391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671669790" sldId="214748391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1680316915" sldId="214748391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1499756603" sldId="214748391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4113129366" sldId="214748391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2881157159" sldId="214748391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905019162" sldId="214748391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746309484" sldId="214748392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23.059" v="30"/>
          <pc:sldLayoutMkLst>
            <pc:docMk/>
            <pc:sldMasterMk cId="3624191331" sldId="2147483904"/>
            <pc:sldLayoutMk cId="1146298213" sldId="2147483921"/>
          </pc:sldLayoutMkLst>
        </pc:sldLayoutChg>
      </pc:sldMasterChg>
      <pc:sldMasterChg chg="add del addSldLayout delSldLayout modSldLayout">
        <pc:chgData name="danny.steinbrecher" userId="S::danny.steinbrecher.fhe@technischeunivers049.onmicrosoft.com::1481ef82-751d-4aed-b245-811ac4e1e7cd" providerId="AD" clId="Web-{2BBDFF23-E434-E055-D396-9E2ACFCAEB6C}" dt="2022-08-17T13:00:50.654" v="36"/>
        <pc:sldMasterMkLst>
          <pc:docMk/>
          <pc:sldMasterMk cId="1676385890" sldId="2147483922"/>
        </pc:sldMasterMkLst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3066051224" sldId="214748392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1627318893" sldId="214748392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3574636722" sldId="214748392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977380391" sldId="214748392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2804644208" sldId="214748392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658889189" sldId="214748392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458479821" sldId="2147483929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253014837" sldId="2147483930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3379596823" sldId="2147483931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1044690058" sldId="2147483932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4185932273" sldId="2147483933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1797691409" sldId="2147483934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3737709392" sldId="2147483935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321137234" sldId="2147483936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3304664762" sldId="2147483937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3419989621" sldId="2147483938"/>
          </pc:sldLayoutMkLst>
        </pc:sldLayoutChg>
        <pc:sldLayoutChg chg="add del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676385890" sldId="2147483922"/>
            <pc:sldLayoutMk cId="3261593974" sldId="2147483939"/>
          </pc:sldLayoutMkLst>
        </pc:sldLayoutChg>
      </pc:sldMasterChg>
      <pc:sldMasterChg chg="add addSldLayout modSldLayout">
        <pc:chgData name="danny.steinbrecher" userId="S::danny.steinbrecher.fhe@technischeunivers049.onmicrosoft.com::1481ef82-751d-4aed-b245-811ac4e1e7cd" providerId="AD" clId="Web-{2BBDFF23-E434-E055-D396-9E2ACFCAEB6C}" dt="2022-08-17T13:00:50.654" v="36"/>
        <pc:sldMasterMkLst>
          <pc:docMk/>
          <pc:sldMasterMk cId="1545492537" sldId="2147483940"/>
        </pc:sldMasterMkLst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2003154519" sldId="2147483941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3656024527" sldId="2147483942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3163227955" sldId="2147483943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3535374162" sldId="2147483944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382382926" sldId="2147483945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288390120" sldId="2147483946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1512738163" sldId="2147483947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2728810109" sldId="2147483948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1418615660" sldId="2147483949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199926545" sldId="2147483950"/>
          </pc:sldLayoutMkLst>
        </pc:sldLayoutChg>
        <pc:sldLayoutChg chg="add mod replId">
          <pc:chgData name="danny.steinbrecher" userId="S::danny.steinbrecher.fhe@technischeunivers049.onmicrosoft.com::1481ef82-751d-4aed-b245-811ac4e1e7cd" providerId="AD" clId="Web-{2BBDFF23-E434-E055-D396-9E2ACFCAEB6C}" dt="2022-08-17T13:00:50.654" v="36"/>
          <pc:sldLayoutMkLst>
            <pc:docMk/>
            <pc:sldMasterMk cId="1545492537" sldId="2147483940"/>
            <pc:sldLayoutMk cId="2405366595" sldId="2147483951"/>
          </pc:sldLayoutMkLst>
        </pc:sldLayoutChg>
      </pc:sldMasterChg>
    </pc:docChg>
  </pc:docChgLst>
  <pc:docChgLst>
    <pc:chgData name="christian.harders@fh-erfurt.de" userId="f36bad1a-3b34-4b31-be2a-9efc6bbda362" providerId="ADAL" clId="{8B4479DA-BF2D-4261-8350-2DB62BDC5E04}"/>
    <pc:docChg chg="undo custSel addSld modSld sldOrd modSection">
      <pc:chgData name="christian.harders@fh-erfurt.de" userId="f36bad1a-3b34-4b31-be2a-9efc6bbda362" providerId="ADAL" clId="{8B4479DA-BF2D-4261-8350-2DB62BDC5E04}" dt="2022-10-17T11:59:51.052" v="1136" actId="20577"/>
      <pc:docMkLst>
        <pc:docMk/>
      </pc:docMkLst>
      <pc:sldChg chg="modSp mod">
        <pc:chgData name="christian.harders@fh-erfurt.de" userId="f36bad1a-3b34-4b31-be2a-9efc6bbda362" providerId="ADAL" clId="{8B4479DA-BF2D-4261-8350-2DB62BDC5E04}" dt="2022-10-17T10:11:18.473" v="9" actId="20577"/>
        <pc:sldMkLst>
          <pc:docMk/>
          <pc:sldMk cId="4042050793" sldId="256"/>
        </pc:sldMkLst>
        <pc:spChg chg="mod">
          <ac:chgData name="christian.harders@fh-erfurt.de" userId="f36bad1a-3b34-4b31-be2a-9efc6bbda362" providerId="ADAL" clId="{8B4479DA-BF2D-4261-8350-2DB62BDC5E04}" dt="2022-10-17T10:11:18.473" v="9" actId="20577"/>
          <ac:spMkLst>
            <pc:docMk/>
            <pc:sldMk cId="4042050793" sldId="256"/>
            <ac:spMk id="8" creationId="{F004A504-2564-57A3-2691-D742A9FCAF26}"/>
          </ac:spMkLst>
        </pc:spChg>
      </pc:sldChg>
      <pc:sldChg chg="ord modNotesTx">
        <pc:chgData name="christian.harders@fh-erfurt.de" userId="f36bad1a-3b34-4b31-be2a-9efc6bbda362" providerId="ADAL" clId="{8B4479DA-BF2D-4261-8350-2DB62BDC5E04}" dt="2022-10-17T11:59:51.052" v="1136" actId="20577"/>
        <pc:sldMkLst>
          <pc:docMk/>
          <pc:sldMk cId="798948326" sldId="263"/>
        </pc:sldMkLst>
      </pc:sldChg>
      <pc:sldChg chg="modNotesTx">
        <pc:chgData name="christian.harders@fh-erfurt.de" userId="f36bad1a-3b34-4b31-be2a-9efc6bbda362" providerId="ADAL" clId="{8B4479DA-BF2D-4261-8350-2DB62BDC5E04}" dt="2022-10-17T11:47:47.573" v="817" actId="20577"/>
        <pc:sldMkLst>
          <pc:docMk/>
          <pc:sldMk cId="2703893976" sldId="268"/>
        </pc:sldMkLst>
      </pc:sldChg>
      <pc:sldChg chg="modNotesTx">
        <pc:chgData name="christian.harders@fh-erfurt.de" userId="f36bad1a-3b34-4b31-be2a-9efc6bbda362" providerId="ADAL" clId="{8B4479DA-BF2D-4261-8350-2DB62BDC5E04}" dt="2022-10-17T11:48:46.470" v="925" actId="20577"/>
        <pc:sldMkLst>
          <pc:docMk/>
          <pc:sldMk cId="1946118712" sldId="269"/>
        </pc:sldMkLst>
      </pc:sldChg>
      <pc:sldChg chg="modNotesTx">
        <pc:chgData name="christian.harders@fh-erfurt.de" userId="f36bad1a-3b34-4b31-be2a-9efc6bbda362" providerId="ADAL" clId="{8B4479DA-BF2D-4261-8350-2DB62BDC5E04}" dt="2022-10-17T11:53:06.909" v="1100" actId="20577"/>
        <pc:sldMkLst>
          <pc:docMk/>
          <pc:sldMk cId="1764272874" sldId="270"/>
        </pc:sldMkLst>
      </pc:sldChg>
      <pc:sldChg chg="ord">
        <pc:chgData name="christian.harders@fh-erfurt.de" userId="f36bad1a-3b34-4b31-be2a-9efc6bbda362" providerId="ADAL" clId="{8B4479DA-BF2D-4261-8350-2DB62BDC5E04}" dt="2022-10-17T11:53:44.227" v="1104"/>
        <pc:sldMkLst>
          <pc:docMk/>
          <pc:sldMk cId="2503242883" sldId="271"/>
        </pc:sldMkLst>
      </pc:sldChg>
      <pc:sldChg chg="modNotesTx">
        <pc:chgData name="christian.harders@fh-erfurt.de" userId="f36bad1a-3b34-4b31-be2a-9efc6bbda362" providerId="ADAL" clId="{8B4479DA-BF2D-4261-8350-2DB62BDC5E04}" dt="2022-10-17T11:46:39.662" v="745" actId="20577"/>
        <pc:sldMkLst>
          <pc:docMk/>
          <pc:sldMk cId="1724917400" sldId="273"/>
        </pc:sldMkLst>
      </pc:sldChg>
      <pc:sldChg chg="modNotesTx">
        <pc:chgData name="christian.harders@fh-erfurt.de" userId="f36bad1a-3b34-4b31-be2a-9efc6bbda362" providerId="ADAL" clId="{8B4479DA-BF2D-4261-8350-2DB62BDC5E04}" dt="2022-10-17T11:52:43.492" v="1072" actId="20577"/>
        <pc:sldMkLst>
          <pc:docMk/>
          <pc:sldMk cId="1974821205" sldId="274"/>
        </pc:sldMkLst>
      </pc:sldChg>
      <pc:sldChg chg="modNotesTx">
        <pc:chgData name="christian.harders@fh-erfurt.de" userId="f36bad1a-3b34-4b31-be2a-9efc6bbda362" providerId="ADAL" clId="{8B4479DA-BF2D-4261-8350-2DB62BDC5E04}" dt="2022-10-17T11:44:58.306" v="657" actId="20577"/>
        <pc:sldMkLst>
          <pc:docMk/>
          <pc:sldMk cId="588042072" sldId="275"/>
        </pc:sldMkLst>
      </pc:sldChg>
      <pc:sldChg chg="ord">
        <pc:chgData name="christian.harders@fh-erfurt.de" userId="f36bad1a-3b34-4b31-be2a-9efc6bbda362" providerId="ADAL" clId="{8B4479DA-BF2D-4261-8350-2DB62BDC5E04}" dt="2022-10-17T11:42:53.148" v="472"/>
        <pc:sldMkLst>
          <pc:docMk/>
          <pc:sldMk cId="3334561406" sldId="276"/>
        </pc:sldMkLst>
      </pc:sldChg>
      <pc:sldChg chg="modSp mod">
        <pc:chgData name="christian.harders@fh-erfurt.de" userId="f36bad1a-3b34-4b31-be2a-9efc6bbda362" providerId="ADAL" clId="{8B4479DA-BF2D-4261-8350-2DB62BDC5E04}" dt="2022-10-17T10:24:00.759" v="16" actId="1076"/>
        <pc:sldMkLst>
          <pc:docMk/>
          <pc:sldMk cId="1060583073" sldId="288"/>
        </pc:sldMkLst>
        <pc:spChg chg="mod">
          <ac:chgData name="christian.harders@fh-erfurt.de" userId="f36bad1a-3b34-4b31-be2a-9efc6bbda362" providerId="ADAL" clId="{8B4479DA-BF2D-4261-8350-2DB62BDC5E04}" dt="2022-10-17T10:24:00.759" v="16" actId="1076"/>
          <ac:spMkLst>
            <pc:docMk/>
            <pc:sldMk cId="1060583073" sldId="288"/>
            <ac:spMk id="14" creationId="{8FAD70C8-C00A-6B23-1BA4-30D8E77B7E7C}"/>
          </ac:spMkLst>
        </pc:spChg>
        <pc:spChg chg="mod">
          <ac:chgData name="christian.harders@fh-erfurt.de" userId="f36bad1a-3b34-4b31-be2a-9efc6bbda362" providerId="ADAL" clId="{8B4479DA-BF2D-4261-8350-2DB62BDC5E04}" dt="2022-10-17T10:23:54.256" v="15" actId="1076"/>
          <ac:spMkLst>
            <pc:docMk/>
            <pc:sldMk cId="1060583073" sldId="288"/>
            <ac:spMk id="15" creationId="{DDC9378E-62CF-9D5B-3789-221B2E0A6F6B}"/>
          </ac:spMkLst>
        </pc:spChg>
        <pc:picChg chg="mod">
          <ac:chgData name="christian.harders@fh-erfurt.de" userId="f36bad1a-3b34-4b31-be2a-9efc6bbda362" providerId="ADAL" clId="{8B4479DA-BF2D-4261-8350-2DB62BDC5E04}" dt="2022-10-17T10:23:54.256" v="15" actId="1076"/>
          <ac:picMkLst>
            <pc:docMk/>
            <pc:sldMk cId="1060583073" sldId="288"/>
            <ac:picMk id="8" creationId="{021A2F2D-303C-B77F-A6B5-87110E0AA6E7}"/>
          </ac:picMkLst>
        </pc:picChg>
        <pc:picChg chg="mod">
          <ac:chgData name="christian.harders@fh-erfurt.de" userId="f36bad1a-3b34-4b31-be2a-9efc6bbda362" providerId="ADAL" clId="{8B4479DA-BF2D-4261-8350-2DB62BDC5E04}" dt="2022-10-17T10:24:00.759" v="16" actId="1076"/>
          <ac:picMkLst>
            <pc:docMk/>
            <pc:sldMk cId="1060583073" sldId="288"/>
            <ac:picMk id="9" creationId="{E6666583-286A-CE03-9985-394B21AD1BF8}"/>
          </ac:picMkLst>
        </pc:picChg>
      </pc:sldChg>
      <pc:sldChg chg="modSp mod">
        <pc:chgData name="christian.harders@fh-erfurt.de" userId="f36bad1a-3b34-4b31-be2a-9efc6bbda362" providerId="ADAL" clId="{8B4479DA-BF2D-4261-8350-2DB62BDC5E04}" dt="2022-10-17T11:23:41.841" v="34" actId="20577"/>
        <pc:sldMkLst>
          <pc:docMk/>
          <pc:sldMk cId="1729681603" sldId="299"/>
        </pc:sldMkLst>
        <pc:spChg chg="mod">
          <ac:chgData name="christian.harders@fh-erfurt.de" userId="f36bad1a-3b34-4b31-be2a-9efc6bbda362" providerId="ADAL" clId="{8B4479DA-BF2D-4261-8350-2DB62BDC5E04}" dt="2022-10-17T11:23:41.841" v="34" actId="20577"/>
          <ac:spMkLst>
            <pc:docMk/>
            <pc:sldMk cId="1729681603" sldId="299"/>
            <ac:spMk id="5" creationId="{D7970FA1-E62A-D43D-A12D-0195E589C370}"/>
          </ac:spMkLst>
        </pc:spChg>
      </pc:sldChg>
      <pc:sldChg chg="addSp modSp mod modNotesTx">
        <pc:chgData name="christian.harders@fh-erfurt.de" userId="f36bad1a-3b34-4b31-be2a-9efc6bbda362" providerId="ADAL" clId="{8B4479DA-BF2D-4261-8350-2DB62BDC5E04}" dt="2022-10-17T11:38:16.022" v="470" actId="20577"/>
        <pc:sldMkLst>
          <pc:docMk/>
          <pc:sldMk cId="1999620313" sldId="300"/>
        </pc:sldMkLst>
        <pc:spChg chg="mod">
          <ac:chgData name="christian.harders@fh-erfurt.de" userId="f36bad1a-3b34-4b31-be2a-9efc6bbda362" providerId="ADAL" clId="{8B4479DA-BF2D-4261-8350-2DB62BDC5E04}" dt="2022-10-17T11:31:03.986" v="56" actId="403"/>
          <ac:spMkLst>
            <pc:docMk/>
            <pc:sldMk cId="1999620313" sldId="300"/>
            <ac:spMk id="5" creationId="{4ADA3060-C6A4-194A-A1F2-AC2E96E9FDCE}"/>
          </ac:spMkLst>
        </pc:spChg>
        <pc:cxnChg chg="add mod">
          <ac:chgData name="christian.harders@fh-erfurt.de" userId="f36bad1a-3b34-4b31-be2a-9efc6bbda362" providerId="ADAL" clId="{8B4479DA-BF2D-4261-8350-2DB62BDC5E04}" dt="2022-10-17T11:31:21.643" v="57"/>
          <ac:cxnSpMkLst>
            <pc:docMk/>
            <pc:sldMk cId="1999620313" sldId="300"/>
            <ac:cxnSpMk id="6" creationId="{59D76CA3-69F5-2212-C88C-46F6E6DF0824}"/>
          </ac:cxnSpMkLst>
        </pc:cxnChg>
      </pc:sldChg>
      <pc:sldChg chg="addSp modSp add">
        <pc:chgData name="christian.harders@fh-erfurt.de" userId="f36bad1a-3b34-4b31-be2a-9efc6bbda362" providerId="ADAL" clId="{8B4479DA-BF2D-4261-8350-2DB62BDC5E04}" dt="2022-10-17T11:31:23.336" v="58"/>
        <pc:sldMkLst>
          <pc:docMk/>
          <pc:sldMk cId="2313965176" sldId="301"/>
        </pc:sldMkLst>
        <pc:cxnChg chg="add mod">
          <ac:chgData name="christian.harders@fh-erfurt.de" userId="f36bad1a-3b34-4b31-be2a-9efc6bbda362" providerId="ADAL" clId="{8B4479DA-BF2D-4261-8350-2DB62BDC5E04}" dt="2022-10-17T11:31:23.336" v="58"/>
          <ac:cxnSpMkLst>
            <pc:docMk/>
            <pc:sldMk cId="2313965176" sldId="301"/>
            <ac:cxnSpMk id="6" creationId="{A1623F9F-9B6F-2DFB-B6D0-B4500796C6AB}"/>
          </ac:cxnSpMkLst>
        </pc:cxnChg>
      </pc:sldChg>
    </pc:docChg>
  </pc:docChgLst>
  <pc:docChgLst>
    <pc:chgData name="danny.steinbrecher" userId="S::danny.steinbrecher.fhe@technischeunivers049.onmicrosoft.com::1481ef82-751d-4aed-b245-811ac4e1e7cd" providerId="AD" clId="Web-{CADBB81B-D6BA-3F3D-2A75-808879377994}"/>
    <pc:docChg chg="addSld delSld modSection">
      <pc:chgData name="danny.steinbrecher" userId="S::danny.steinbrecher.fhe@technischeunivers049.onmicrosoft.com::1481ef82-751d-4aed-b245-811ac4e1e7cd" providerId="AD" clId="Web-{CADBB81B-D6BA-3F3D-2A75-808879377994}" dt="2022-10-12T10:11:07.678" v="2"/>
      <pc:docMkLst>
        <pc:docMk/>
      </pc:docMkLst>
      <pc:sldChg chg="del">
        <pc:chgData name="danny.steinbrecher" userId="S::danny.steinbrecher.fhe@technischeunivers049.onmicrosoft.com::1481ef82-751d-4aed-b245-811ac4e1e7cd" providerId="AD" clId="Web-{CADBB81B-D6BA-3F3D-2A75-808879377994}" dt="2022-10-12T10:11:07.678" v="2"/>
        <pc:sldMkLst>
          <pc:docMk/>
          <pc:sldMk cId="3016603952" sldId="262"/>
        </pc:sldMkLst>
      </pc:sldChg>
      <pc:sldChg chg="new del">
        <pc:chgData name="danny.steinbrecher" userId="S::danny.steinbrecher.fhe@technischeunivers049.onmicrosoft.com::1481ef82-751d-4aed-b245-811ac4e1e7cd" providerId="AD" clId="Web-{CADBB81B-D6BA-3F3D-2A75-808879377994}" dt="2022-10-12T10:11:05.912" v="1"/>
        <pc:sldMkLst>
          <pc:docMk/>
          <pc:sldMk cId="916608068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0D0B8-9F40-9741-A2D0-AD6FCC295AAB}" type="datetimeFigureOut">
              <a:t>18.10.2022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ED6F3-86B9-3243-B91B-ACF45EF5127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22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-1min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727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-18 min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56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-21min</a:t>
            </a:r>
          </a:p>
          <a:p>
            <a:r>
              <a:rPr lang="de-DE"/>
              <a:t>kurz klassisch erklären</a:t>
            </a:r>
          </a:p>
          <a:p>
            <a:r>
              <a:rPr lang="de-DE"/>
              <a:t>Problem!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2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-23min</a:t>
            </a:r>
          </a:p>
          <a:p>
            <a:r>
              <a:rPr lang="de-DE"/>
              <a:t>Nicht nach technologie schneiden </a:t>
            </a:r>
          </a:p>
          <a:p>
            <a:r>
              <a:rPr lang="de-DE"/>
              <a:t>nach Fachlichkeit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034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i="0">
                <a:effectLst/>
                <a:latin typeface="??"/>
              </a:rPr>
              <a:t>-25min </a:t>
            </a:r>
          </a:p>
          <a:p>
            <a:r>
              <a:rPr lang="de-DE" b="1" i="0">
                <a:effectLst/>
                <a:latin typeface="??"/>
              </a:rPr>
              <a:t>„Your Coffee Shop Doesn’t Use Two-Phase Commit“ - </a:t>
            </a:r>
            <a:r>
              <a:rPr lang="de-DE"/>
              <a:t>Gregor Hohpe</a:t>
            </a:r>
            <a:r>
              <a:rPr lang="de-DE" b="0" i="0">
                <a:solidFill>
                  <a:srgbClr val="4A341C"/>
                </a:solidFill>
                <a:effectLst/>
                <a:latin typeface="??"/>
              </a:rPr>
              <a:t> </a:t>
            </a:r>
            <a:br>
              <a:rPr lang="de-DE" b="0" i="0">
                <a:solidFill>
                  <a:srgbClr val="4A341C"/>
                </a:solidFill>
                <a:effectLst/>
                <a:latin typeface="??"/>
              </a:rPr>
            </a:br>
            <a:r>
              <a:rPr lang="de-DE" b="0" i="0">
                <a:solidFill>
                  <a:srgbClr val="4A341C"/>
                </a:solidFill>
                <a:effectLst/>
                <a:latin typeface="??"/>
              </a:rPr>
              <a:t>Ausgabeservice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236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i="0">
                <a:effectLst/>
                <a:latin typeface="??"/>
              </a:rPr>
              <a:t>-25min</a:t>
            </a:r>
          </a:p>
          <a:p>
            <a:r>
              <a:rPr lang="de-DE" b="1" i="0">
                <a:effectLst/>
                <a:latin typeface="??"/>
              </a:rPr>
              <a:t>„Your Coffee Shop Doesn’t Use Two-Phase Commit“ - </a:t>
            </a:r>
            <a:r>
              <a:rPr lang="de-DE"/>
              <a:t>Gregor Hohpe</a:t>
            </a:r>
            <a:r>
              <a:rPr lang="de-DE" b="0" i="0">
                <a:solidFill>
                  <a:srgbClr val="4A341C"/>
                </a:solidFill>
                <a:effectLst/>
                <a:latin typeface="??"/>
              </a:rPr>
              <a:t> </a:t>
            </a:r>
            <a:br>
              <a:rPr lang="de-DE" b="0" i="0">
                <a:solidFill>
                  <a:srgbClr val="4A341C"/>
                </a:solidFill>
                <a:effectLst/>
                <a:latin typeface="??"/>
              </a:rPr>
            </a:br>
            <a:r>
              <a:rPr lang="de-DE" b="0" i="0">
                <a:solidFill>
                  <a:srgbClr val="4A341C"/>
                </a:solidFill>
                <a:effectLst/>
                <a:latin typeface="??"/>
              </a:rPr>
              <a:t>Ausgabeservice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762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-30 min</a:t>
            </a:r>
          </a:p>
          <a:p>
            <a:r>
              <a:rPr lang="de-DE"/>
              <a:t>Nudeln mit Tomatensoße</a:t>
            </a:r>
          </a:p>
          <a:p>
            <a:r>
              <a:rPr lang="de-DE"/>
              <a:t>Datenkonsistenz am Ende des Tages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049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-36min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415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-36min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42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-37min</a:t>
            </a:r>
          </a:p>
          <a:p>
            <a:r>
              <a:rPr lang="de-DE"/>
              <a:t>DDD – Toolbox (Methodiken zum Umgang mit Fachdomäne und deren Erkundung)</a:t>
            </a:r>
          </a:p>
          <a:p>
            <a:r>
              <a:rPr lang="de-DE"/>
              <a:t>Bspw.: Event </a:t>
            </a:r>
            <a:r>
              <a:rPr lang="de-DE" err="1"/>
              <a:t>Storming</a:t>
            </a:r>
            <a:r>
              <a:rPr lang="de-DE"/>
              <a:t> oder auch DST</a:t>
            </a:r>
          </a:p>
          <a:p>
            <a:r>
              <a:rPr lang="de-DE"/>
              <a:t>Wie MS schneiden -&gt; Fachlichkeit / Domäne, nicht Technologie</a:t>
            </a:r>
          </a:p>
          <a:p>
            <a:r>
              <a:rPr lang="de-DE" err="1"/>
              <a:t>Bounded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277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Oma erzählt Geschichte</a:t>
            </a:r>
          </a:p>
          <a:p>
            <a:r>
              <a:rPr lang="de-DE"/>
              <a:t>Wozu? Gemeinsame Sprachentwicklung, Missverständnisse vermeiden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69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1-2 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960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Fakten sind die gleichen, offenbar war die Lösung aber erstmal klar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23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Eine Geschichte</a:t>
            </a:r>
          </a:p>
          <a:p>
            <a:r>
              <a:rPr lang="de-DE"/>
              <a:t>Akteure jeweils nur einmal</a:t>
            </a:r>
          </a:p>
          <a:p>
            <a:r>
              <a:rPr lang="de-DE"/>
              <a:t>Actor -&gt; Action -&gt; Work </a:t>
            </a:r>
            <a:r>
              <a:rPr lang="de-DE" err="1"/>
              <a:t>Object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493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-44min</a:t>
            </a:r>
          </a:p>
          <a:p>
            <a:endParaRPr lang="de-DE"/>
          </a:p>
          <a:p>
            <a:r>
              <a:rPr lang="de-DE"/>
              <a:t>Unser Beispiel</a:t>
            </a:r>
          </a:p>
          <a:p>
            <a:r>
              <a:rPr lang="de-DE"/>
              <a:t>Schach selbst läuft auf nur 1 Service hinaus</a:t>
            </a:r>
          </a:p>
          <a:p>
            <a:r>
              <a:rPr lang="de-DE"/>
              <a:t>High Score oder Chat wäre noch möglich gewesen, aber abwegig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630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-45min</a:t>
            </a:r>
          </a:p>
          <a:p>
            <a:endParaRPr lang="de-DE"/>
          </a:p>
          <a:p>
            <a:r>
              <a:rPr lang="de-DE"/>
              <a:t>Modellierungstools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32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Dependencies und Environment </a:t>
            </a:r>
            <a:r>
              <a:rPr lang="en-US" err="1"/>
              <a:t>werden</a:t>
            </a:r>
            <a:r>
              <a:rPr lang="en-US"/>
              <a:t> </a:t>
            </a:r>
            <a:r>
              <a:rPr lang="en-US" err="1"/>
              <a:t>bewusst</a:t>
            </a:r>
            <a:r>
              <a:rPr lang="en-US"/>
              <a:t> </a:t>
            </a:r>
            <a:r>
              <a:rPr lang="en-US" err="1"/>
              <a:t>konfiguriert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einfaches</a:t>
            </a:r>
            <a:r>
              <a:rPr lang="en-US"/>
              <a:t> Deployment von Third-Party-Software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Zeige</a:t>
            </a:r>
            <a:r>
              <a:rPr lang="en-US">
                <a:cs typeface="Calibri"/>
              </a:rPr>
              <a:t> Docker </a:t>
            </a:r>
            <a:r>
              <a:rPr lang="en-US" err="1">
                <a:cs typeface="Calibri"/>
              </a:rPr>
              <a:t>Dekstop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236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Docker </a:t>
            </a:r>
            <a:r>
              <a:rPr lang="en-US" err="1"/>
              <a:t>verfügt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“scale x”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en-US"/>
              <a:t>Docker Swarm </a:t>
            </a: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darüber</a:t>
            </a:r>
            <a:r>
              <a:rPr lang="en-US"/>
              <a:t> </a:t>
            </a:r>
            <a:r>
              <a:rPr lang="en-US" err="1"/>
              <a:t>hinaus</a:t>
            </a:r>
            <a:r>
              <a:rPr lang="en-US"/>
              <a:t> </a:t>
            </a:r>
            <a:r>
              <a:rPr lang="en-US" err="1"/>
              <a:t>mehrere</a:t>
            </a:r>
            <a:r>
              <a:rPr lang="en-US"/>
              <a:t> Nodes </a:t>
            </a:r>
            <a:r>
              <a:rPr lang="en-US" err="1"/>
              <a:t>verwalten</a:t>
            </a:r>
            <a:endParaRPr lang="de-DE" err="1"/>
          </a:p>
          <a:p>
            <a:pPr marL="285750" indent="-285750">
              <a:buFont typeface="Arial"/>
              <a:buChar char="•"/>
            </a:pPr>
            <a:r>
              <a:rPr lang="en-US"/>
              <a:t>Für </a:t>
            </a:r>
            <a:r>
              <a:rPr lang="en-US" err="1"/>
              <a:t>Lastgesteuertes</a:t>
            </a:r>
            <a:r>
              <a:rPr lang="en-US"/>
              <a:t> Scaling </a:t>
            </a:r>
            <a:r>
              <a:rPr lang="en-US" err="1"/>
              <a:t>wird</a:t>
            </a:r>
            <a:r>
              <a:rPr lang="en-US"/>
              <a:t> K8s </a:t>
            </a:r>
            <a:r>
              <a:rPr lang="en-US" err="1"/>
              <a:t>verwendet</a:t>
            </a:r>
            <a:endParaRPr lang="en-US" err="1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535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Reverse Proxy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subdomain.domain.tld</a:t>
            </a:r>
            <a:r>
              <a:rPr lang="en-US">
                <a:cs typeface="Calibri"/>
              </a:rPr>
              <a:t> -&gt; </a:t>
            </a:r>
            <a:r>
              <a:rPr lang="en-US" err="1">
                <a:cs typeface="Calibri"/>
              </a:rPr>
              <a:t>IP:Port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Skalierung</a:t>
            </a:r>
            <a:r>
              <a:rPr lang="en-US">
                <a:cs typeface="Calibri"/>
              </a:rPr>
              <a:t> -&gt; Load Balancing (NGINX Plus)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39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Eigener</a:t>
            </a:r>
            <a:r>
              <a:rPr lang="en-US"/>
              <a:t> Container + </a:t>
            </a:r>
            <a:r>
              <a:rPr lang="en-US" err="1"/>
              <a:t>Instanz</a:t>
            </a:r>
            <a:r>
              <a:rPr lang="en-US"/>
              <a:t> für </a:t>
            </a:r>
            <a:r>
              <a:rPr lang="en-US" err="1"/>
              <a:t>traefik</a:t>
            </a:r>
            <a:r>
              <a:rPr lang="en-US"/>
              <a:t> </a:t>
            </a:r>
            <a:r>
              <a:rPr lang="en-US" err="1"/>
              <a:t>selbst</a:t>
            </a:r>
            <a:endParaRPr lang="en-US" err="1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neues</a:t>
            </a:r>
            <a:r>
              <a:rPr lang="en-US"/>
              <a:t> </a:t>
            </a:r>
            <a:r>
              <a:rPr lang="en-US" err="1"/>
              <a:t>Netzwerk</a:t>
            </a:r>
            <a:r>
              <a:rPr lang="en-US"/>
              <a:t> </a:t>
            </a:r>
            <a:r>
              <a:rPr lang="en-US" err="1"/>
              <a:t>traefik_proxy</a:t>
            </a:r>
            <a:endParaRPr lang="en-US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err="1"/>
              <a:t>automatisches</a:t>
            </a:r>
            <a:r>
              <a:rPr lang="en-US"/>
              <a:t> Management von SSL-</a:t>
            </a:r>
            <a:r>
              <a:rPr lang="en-US" err="1"/>
              <a:t>Zertifikaten</a:t>
            </a:r>
            <a:endParaRPr lang="en-US" err="1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Compose.yml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868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Beispiel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zeigen</a:t>
            </a:r>
          </a:p>
          <a:p>
            <a:r>
              <a:rPr lang="en-US">
                <a:cs typeface="Calibri"/>
              </a:rPr>
              <a:t>Auf Tests </a:t>
            </a:r>
            <a:r>
              <a:rPr lang="en-US" err="1">
                <a:cs typeface="Calibri"/>
              </a:rPr>
              <a:t>eingehen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297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npm</a:t>
            </a:r>
            <a:r>
              <a:rPr lang="en-US"/>
              <a:t> Build </a:t>
            </a:r>
            <a:r>
              <a:rPr lang="en-US" err="1"/>
              <a:t>Packate</a:t>
            </a:r>
            <a:r>
              <a:rPr lang="en-US"/>
              <a:t> </a:t>
            </a:r>
            <a:r>
              <a:rPr lang="en-US" err="1"/>
              <a:t>sucht</a:t>
            </a:r>
            <a:r>
              <a:rPr lang="en-US"/>
              <a:t> </a:t>
            </a:r>
            <a:r>
              <a:rPr lang="en-US" err="1"/>
              <a:t>nach</a:t>
            </a:r>
            <a:r>
              <a:rPr lang="en-US"/>
              <a:t> der `</a:t>
            </a:r>
            <a:r>
              <a:rPr lang="en-US" err="1"/>
              <a:t>package.json</a:t>
            </a:r>
            <a:r>
              <a:rPr lang="en-US"/>
              <a:t>`</a:t>
            </a:r>
            <a:endParaRPr lang="de-DE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go </a:t>
            </a:r>
            <a:r>
              <a:rPr lang="en-US" err="1"/>
              <a:t>sucht</a:t>
            </a:r>
            <a:r>
              <a:rPr lang="en-US"/>
              <a:t> </a:t>
            </a:r>
            <a:r>
              <a:rPr lang="en-US" err="1"/>
              <a:t>nach</a:t>
            </a:r>
            <a:r>
              <a:rPr lang="en-US"/>
              <a:t> Go Source file</a:t>
            </a:r>
            <a:endParaRPr lang="en-US">
              <a:cs typeface="Calibri" panose="020F0502020204030204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70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- 4 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413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299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silver</a:t>
            </a:r>
            <a:r>
              <a:rPr lang="de-DE"/>
              <a:t> </a:t>
            </a:r>
            <a:r>
              <a:rPr lang="de-DE" err="1"/>
              <a:t>bullet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Haufen neuer Probleme und Arbeit</a:t>
            </a:r>
          </a:p>
          <a:p>
            <a:pPr marL="171450" indent="-171450">
              <a:buFontTx/>
              <a:buChar char="-"/>
            </a:pPr>
            <a:r>
              <a:rPr lang="de-DE"/>
              <a:t>Mehr verschiedene Technologien = mehr Stress/Aufwand</a:t>
            </a:r>
          </a:p>
          <a:p>
            <a:pPr marL="171450" indent="-171450">
              <a:buFontTx/>
              <a:buChar char="-"/>
            </a:pPr>
            <a:r>
              <a:rPr lang="de-DE"/>
              <a:t>Schneiden = schwierig, DST = cool</a:t>
            </a:r>
          </a:p>
          <a:p>
            <a:pPr marL="171450" indent="-171450">
              <a:buFontTx/>
              <a:buChar char="-"/>
            </a:pPr>
            <a:r>
              <a:rPr lang="de-DE"/>
              <a:t>Überlegt euch das gut.</a:t>
            </a:r>
          </a:p>
          <a:p>
            <a:pPr marL="171450" indent="-171450">
              <a:buFontTx/>
              <a:buChar char="-"/>
            </a:pPr>
            <a:r>
              <a:rPr lang="de-DE" err="1"/>
              <a:t>Czezchz</a:t>
            </a:r>
            <a:r>
              <a:rPr lang="de-DE"/>
              <a:t> kann man damit nicht bauen.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Docker = Liebe</a:t>
            </a:r>
          </a:p>
          <a:p>
            <a:pPr marL="171450" indent="-171450">
              <a:buFontTx/>
              <a:buChar char="-"/>
            </a:pPr>
            <a:r>
              <a:rPr lang="de-DE"/>
              <a:t>Pipelines. Oder?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495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https://www.youtube.com/playlist?list=PLNmsVeXQZj7oea6IDCLzpKe5XfLmWCwgr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63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- 6min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208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-10min</a:t>
            </a:r>
          </a:p>
          <a:p>
            <a:r>
              <a:rPr lang="de-DE"/>
              <a:t>Verschiedene Technologien </a:t>
            </a:r>
            <a:br>
              <a:rPr lang="de-DE"/>
            </a:br>
            <a:r>
              <a:rPr lang="de-DE"/>
              <a:t>Verschiedene Datenbanken</a:t>
            </a:r>
          </a:p>
          <a:p>
            <a:r>
              <a:rPr lang="de-DE"/>
              <a:t>Jeder Service hält seine eigene Datenbank</a:t>
            </a:r>
          </a:p>
          <a:p>
            <a:r>
              <a:rPr lang="de-DE"/>
              <a:t>Nichts untereinander Teilen</a:t>
            </a:r>
          </a:p>
          <a:p>
            <a:r>
              <a:rPr lang="de-DE"/>
              <a:t>Lose kopplung hohe Kohäsion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65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-11 min</a:t>
            </a:r>
          </a:p>
          <a:p>
            <a:r>
              <a:rPr lang="de-DE"/>
              <a:t>Wie erfolgt die Kommunikatiion</a:t>
            </a:r>
          </a:p>
          <a:p>
            <a:r>
              <a:rPr lang="de-DE"/>
              <a:t>Services sind jetzt verteilt</a:t>
            </a:r>
          </a:p>
          <a:p>
            <a:r>
              <a:rPr lang="de-DE"/>
              <a:t>Benötigen etwas wie eine REST schnitstelle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98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-13 min</a:t>
            </a:r>
          </a:p>
          <a:p>
            <a:r>
              <a:rPr lang="de-DE"/>
              <a:t>Reverse Proxy</a:t>
            </a:r>
          </a:p>
          <a:p>
            <a:r>
              <a:rPr lang="de-DE"/>
              <a:t>Routing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107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-13min</a:t>
            </a:r>
          </a:p>
          <a:p>
            <a:r>
              <a:rPr lang="de-DE"/>
              <a:t>RappidMQ</a:t>
            </a:r>
          </a:p>
          <a:p>
            <a:r>
              <a:rPr lang="de-DE"/>
              <a:t>Warum? Async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72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-17 min</a:t>
            </a:r>
          </a:p>
          <a:p>
            <a:r>
              <a:rPr lang="de-DE"/>
              <a:t>Eureka</a:t>
            </a:r>
          </a:p>
          <a:p>
            <a:r>
              <a:rPr lang="de-DE"/>
              <a:t>Depricated?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ED6F3-86B9-3243-B91B-ACF45EF5127E}" type="slidenum">
              <a:rPr lang="de-DE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262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D8D4-0FCF-9E4D-839A-6EC365344DFE}" type="datetime1">
              <a:t>18.10.2022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5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C2A7813-A751-1772-7A20-60CC94FFBF8C}"/>
              </a:ext>
            </a:extLst>
          </p:cNvPr>
          <p:cNvSpPr/>
          <p:nvPr userDrawn="1"/>
        </p:nvSpPr>
        <p:spPr>
          <a:xfrm>
            <a:off x="218661" y="198783"/>
            <a:ext cx="11787809" cy="129208"/>
          </a:xfrm>
          <a:prstGeom prst="rect">
            <a:avLst/>
          </a:prstGeom>
          <a:solidFill>
            <a:srgbClr val="CC6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15B4BA4E-133E-0259-6E11-71E5A1A9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t>18.10.2022</a:t>
            </a:fld>
            <a:endParaRPr lang="en-US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75818E16-275A-8837-BF7B-C4D11FC4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FEF73A-85FB-892A-E329-E4FC49F8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09EA189-A1D6-839B-0C86-908EA8922AFD}"/>
              </a:ext>
            </a:extLst>
          </p:cNvPr>
          <p:cNvSpPr txBox="1"/>
          <p:nvPr userDrawn="1"/>
        </p:nvSpPr>
        <p:spPr>
          <a:xfrm>
            <a:off x="10553700" y="0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chemeClr val="accent4"/>
                </a:solidFill>
                <a:effectLst/>
              </a:rPr>
              <a:t>Czezchz</a:t>
            </a:r>
            <a:endParaRPr lang="de-DE" sz="2000" b="1" i="1"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686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8396F-A194-C74C-8267-6488D0A31AC7}" type="datetime1">
              <a:t>18.10.2022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Christian Harders, Danny Steinbrecher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4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pring.io/projects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pngitem.com/middle/hRohTRh_go-programming-language-logo-hd-png-downloa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sdownload.com/javascript" TargetMode="External"/><Relationship Id="rId5" Type="http://schemas.openxmlformats.org/officeDocument/2006/relationships/hyperlink" Target="https://ertan-toker.de/spring-boot-profiles" TargetMode="External"/><Relationship Id="rId4" Type="http://schemas.openxmlformats.org/officeDocument/2006/relationships/hyperlink" Target="https://kafka.apache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ax.de/blog/microservices/lost-in-transaction-businesstransaktionen-mit-microservices-umsetze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hyperlink" Target="https://www.gastroinfoportal.de/wp-content/uploads/2018/04/Polster_Mensatagung_Mensa-600x450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jax.de/blog/microservices/lost-in-transaction-businesstransaktionen-mit-microservices-umsetzen/" TargetMode="External"/><Relationship Id="rId4" Type="http://schemas.openxmlformats.org/officeDocument/2006/relationships/hyperlink" Target="https://www.enterpriseintegrationpatterns.com/docs/IEEE_Software_Design_2PC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ax.de/blog/microservices/lost-in-transaction-businesstransaktionen-mit-microservices-umsetze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ax.de/blog/microservices/lost-in-transaction-businesstransaktionen-mit-microservices-umsetze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mainstorytelling.org/images/quick-start-guide/dst_egpm.png" TargetMode="External"/><Relationship Id="rId5" Type="http://schemas.openxmlformats.org/officeDocument/2006/relationships/hyperlink" Target="https://www.dddheuristics.com/assets/images/eventstorming-colour-coding.jpg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4/4f/Charles%2C_Prince_of_Wales_at_COP21.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hyperlink" Target="https://www.rocks-magazin.de/de/ozzy-osbourne-zwoelftes-album-fertiggestell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domainstorytelling.org/quick-start-guid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vscteam.de/wp-content/uploads/2021/03/miro-logo.png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egon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hyperlink" Target="https://cdn-cashy-static-assets.lucidchart.com/lucidco/logos/Lucid-Primary-Logo-CG100-onClear-wp-RGB-L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developers.redhat.com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redhat.com" TargetMode="External"/><Relationship Id="rId3" Type="http://schemas.openxmlformats.org/officeDocument/2006/relationships/image" Target="../media/image4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s://upcloud.com/resources/tutorials/docker-swarm-orchestration" TargetMode="Externa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hyperlink" Target="https://hub.docker.com/traefi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hyperlink" Target="https://github.com/Netflix/zuul" TargetMode="External"/><Relationship Id="rId5" Type="http://schemas.openxmlformats.org/officeDocument/2006/relationships/image" Target="../media/image48.png"/><Relationship Id="rId10" Type="http://schemas.openxmlformats.org/officeDocument/2006/relationships/hyperlink" Target="https://spring.io" TargetMode="External"/><Relationship Id="rId4" Type="http://schemas.openxmlformats.org/officeDocument/2006/relationships/hyperlink" Target="https://upcloud.com/resources/tutorials/docker-swarm-orchestration" TargetMode="External"/><Relationship Id="rId9" Type="http://schemas.openxmlformats.org/officeDocument/2006/relationships/hyperlink" Target="https://nginx.co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.traefik.i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etterprogramming.pub/github-actions-in-action-3b10083cc70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5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-architektur.tv/2020/10/09/folge021.html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hyperlink" Target="https://software-architektur.tv/2020/07/21/folge008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h-erfurt/MC2_MicroKin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ware-architektur.tv/2021/10/04/episode79.html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twitter.com/Teapot4181" TargetMode="External"/><Relationship Id="rId3" Type="http://schemas.openxmlformats.org/officeDocument/2006/relationships/image" Target="../media/image13.jpeg"/><Relationship Id="rId21" Type="http://schemas.openxmlformats.org/officeDocument/2006/relationships/image" Target="../media/image57.jpeg"/><Relationship Id="rId7" Type="http://schemas.openxmlformats.org/officeDocument/2006/relationships/hyperlink" Target="https://microservices.io/patterns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0.jpeg"/><Relationship Id="rId20" Type="http://schemas.openxmlformats.org/officeDocument/2006/relationships/hyperlink" Target="https://software-architektur.tv/2020/07/21/folge008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ooks/microservices-patterns" TargetMode="External"/><Relationship Id="rId11" Type="http://schemas.openxmlformats.org/officeDocument/2006/relationships/image" Target="../media/image7.jpeg"/><Relationship Id="rId5" Type="http://schemas.openxmlformats.org/officeDocument/2006/relationships/hyperlink" Target="https://www.micromata.de/blog/microservices-patterns-antipatterns/" TargetMode="External"/><Relationship Id="rId15" Type="http://schemas.openxmlformats.org/officeDocument/2006/relationships/hyperlink" Target="https://www.youtube.com/watch?v=H1hzIFACDHE" TargetMode="External"/><Relationship Id="rId23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hyperlink" Target="https://software-architektur.tv/2020/10/09/folge021.html" TargetMode="External"/><Relationship Id="rId4" Type="http://schemas.openxmlformats.org/officeDocument/2006/relationships/hyperlink" Target="https://www.youtube.com/watch?v=RsyOkifmamI" TargetMode="External"/><Relationship Id="rId9" Type="http://schemas.openxmlformats.org/officeDocument/2006/relationships/hyperlink" Target="https://www.youtube.com/watch?v=2lEz4An4quQ" TargetMode="External"/><Relationship Id="rId14" Type="http://schemas.openxmlformats.org/officeDocument/2006/relationships/hyperlink" Target="https://domainstorytelling.org/book" TargetMode="External"/><Relationship Id="rId22" Type="http://schemas.openxmlformats.org/officeDocument/2006/relationships/hyperlink" Target="https://www.youtube.com/playlist?list=PLNmsVeXQZj7oea6IDCLzpKe5XfLmWCwgr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hyperlink" Target="https://microservices.io/patterns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sv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pring.io/projects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www.pngitem.com/middle/hRohTRh_go-programming-language-logo-hd-png-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sdownload.com/javascript" TargetMode="External"/><Relationship Id="rId5" Type="http://schemas.openxmlformats.org/officeDocument/2006/relationships/hyperlink" Target="https://ertan-toker.de/spring-boot-profiles" TargetMode="External"/><Relationship Id="rId4" Type="http://schemas.openxmlformats.org/officeDocument/2006/relationships/hyperlink" Target="https://kafka.apache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pring.io/projects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pngitem.com/middle/hRohTRh_go-programming-language-logo-hd-png-downlo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sdownload.com/javascript" TargetMode="External"/><Relationship Id="rId5" Type="http://schemas.openxmlformats.org/officeDocument/2006/relationships/hyperlink" Target="https://ertan-toker.de/spring-boot-profiles" TargetMode="External"/><Relationship Id="rId4" Type="http://schemas.openxmlformats.org/officeDocument/2006/relationships/hyperlink" Target="https://kafka.apache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pring.io/projects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www.pngitem.com/middle/hRohTRh_go-programming-language-logo-hd-png-downloa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sdownload.com/javascript" TargetMode="External"/><Relationship Id="rId5" Type="http://schemas.openxmlformats.org/officeDocument/2006/relationships/hyperlink" Target="https://ertan-toker.de/spring-boot-profiles" TargetMode="External"/><Relationship Id="rId4" Type="http://schemas.openxmlformats.org/officeDocument/2006/relationships/hyperlink" Target="https://kafka.apache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pring.io/projects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pngitem.com/middle/hRohTRh_go-programming-language-logo-hd-png-downloa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sdownload.com/javascript" TargetMode="External"/><Relationship Id="rId5" Type="http://schemas.openxmlformats.org/officeDocument/2006/relationships/hyperlink" Target="https://ertan-toker.de/spring-boot-profiles" TargetMode="External"/><Relationship Id="rId4" Type="http://schemas.openxmlformats.org/officeDocument/2006/relationships/hyperlink" Target="https://kafka.apache.org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pring.io/projects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www.pngitem.com/middle/hRohTRh_go-programming-language-logo-hd-png-downloa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sdownload.com/javascript" TargetMode="External"/><Relationship Id="rId5" Type="http://schemas.openxmlformats.org/officeDocument/2006/relationships/hyperlink" Target="https://ertan-toker.de/spring-boot-profiles" TargetMode="External"/><Relationship Id="rId4" Type="http://schemas.openxmlformats.org/officeDocument/2006/relationships/hyperlink" Target="https://kafka.apach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8D49ACA-58BE-A64E-26B2-C37DD2B3369C}"/>
              </a:ext>
            </a:extLst>
          </p:cNvPr>
          <p:cNvSpPr/>
          <p:nvPr/>
        </p:nvSpPr>
        <p:spPr>
          <a:xfrm>
            <a:off x="202095" y="1798982"/>
            <a:ext cx="11787809" cy="1630017"/>
          </a:xfrm>
          <a:prstGeom prst="rect">
            <a:avLst/>
          </a:prstGeom>
          <a:solidFill>
            <a:srgbClr val="CC6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AE888B-F265-DFEB-2907-0618C26023D4}"/>
              </a:ext>
            </a:extLst>
          </p:cNvPr>
          <p:cNvSpPr txBox="1">
            <a:spLocks/>
          </p:cNvSpPr>
          <p:nvPr/>
        </p:nvSpPr>
        <p:spPr>
          <a:xfrm>
            <a:off x="1709530" y="1798983"/>
            <a:ext cx="8958470" cy="16300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3200" i="1">
                <a:solidFill>
                  <a:schemeClr val="bg1"/>
                </a:solidFill>
                <a:effectLst/>
              </a:rPr>
              <a:t>Explorative Untersuchung moderner Architekturansätze und sauberer Infrastrukturen anhand eines klassischen Spiels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04A504-2564-57A3-2691-D742A9FCAF26}"/>
              </a:ext>
            </a:extLst>
          </p:cNvPr>
          <p:cNvSpPr txBox="1"/>
          <p:nvPr/>
        </p:nvSpPr>
        <p:spPr>
          <a:xfrm>
            <a:off x="0" y="342899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i="1"/>
              <a:t>Christian Harders</a:t>
            </a:r>
            <a:br>
              <a:rPr lang="de-DE" sz="1600" i="1"/>
            </a:br>
            <a:r>
              <a:rPr lang="de-DE" sz="1600" i="1"/>
              <a:t>Danny Steinbrecher</a:t>
            </a:r>
            <a:endParaRPr lang="de-DE" sz="2400" i="1">
              <a:effectLst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2784E03-501D-9E74-9542-A937E207FCDE}"/>
              </a:ext>
            </a:extLst>
          </p:cNvPr>
          <p:cNvSpPr txBox="1"/>
          <p:nvPr/>
        </p:nvSpPr>
        <p:spPr>
          <a:xfrm rot="736855">
            <a:off x="9288035" y="3387777"/>
            <a:ext cx="2608194" cy="1015663"/>
          </a:xfrm>
          <a:prstGeom prst="rect">
            <a:avLst/>
          </a:prstGeom>
          <a:solidFill>
            <a:srgbClr val="00356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Comic Sans MS" panose="030F0902030302020204" pitchFamily="66" charset="0"/>
              </a:rPr>
              <a:t>... u</a:t>
            </a:r>
            <a:r>
              <a:rPr lang="de-DE" sz="2000">
                <a:solidFill>
                  <a:schemeClr val="bg1"/>
                </a:solidFill>
                <a:effectLst/>
                <a:latin typeface="Comic Sans MS" panose="030F0902030302020204" pitchFamily="66" charset="0"/>
              </a:rPr>
              <a:t>nd warum das mit dem Spiel nicht funktioniert hat</a:t>
            </a:r>
          </a:p>
        </p:txBody>
      </p:sp>
    </p:spTree>
    <p:extLst>
      <p:ext uri="{BB962C8B-B14F-4D97-AF65-F5344CB8AC3E}">
        <p14:creationId xmlns:p14="http://schemas.microsoft.com/office/powerpoint/2010/main" val="404205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9398" y="6427788"/>
            <a:ext cx="3530289" cy="314948"/>
          </a:xfrm>
        </p:spPr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398" y="6427788"/>
            <a:ext cx="2353526" cy="314948"/>
          </a:xfrm>
        </p:spPr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E882EA30-99D6-0967-B1BA-24503788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720000"/>
            <a:ext cx="7278037" cy="59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1E479D2-0ECA-B3E8-31A9-1998610CACF7}"/>
              </a:ext>
            </a:extLst>
          </p:cNvPr>
          <p:cNvSpPr txBox="1"/>
          <p:nvPr/>
        </p:nvSpPr>
        <p:spPr>
          <a:xfrm rot="20132854">
            <a:off x="1133023" y="1679396"/>
            <a:ext cx="3241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i="0">
                <a:solidFill>
                  <a:srgbClr val="FF0000"/>
                </a:solidFill>
                <a:effectLst/>
                <a:latin typeface="monofur for Powerline" panose="020F0409020203020204" pitchFamily="49" charset="2"/>
              </a:rPr>
              <a:t>„share nothing“</a:t>
            </a:r>
            <a:endParaRPr lang="de-DE" sz="3200">
              <a:solidFill>
                <a:srgbClr val="FF0000"/>
              </a:solidFill>
              <a:latin typeface="monofur for Powerline" panose="020F0409020203020204" pitchFamily="49" charset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4FE666-96BB-1C9C-44C4-BCD020DE197C}"/>
              </a:ext>
            </a:extLst>
          </p:cNvPr>
          <p:cNvSpPr txBox="1"/>
          <p:nvPr/>
        </p:nvSpPr>
        <p:spPr>
          <a:xfrm rot="16200000">
            <a:off x="8966801" y="3323829"/>
            <a:ext cx="56102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4"/>
              </a:rPr>
              <a:t>https://kafka.apache.org/</a:t>
            </a:r>
            <a:endParaRPr lang="de-DE" sz="800"/>
          </a:p>
          <a:p>
            <a:r>
              <a:rPr lang="de-DE" sz="800">
                <a:hlinkClick r:id="rId5"/>
              </a:rPr>
              <a:t>https://ertan-toker.de/spring-boot-profiles</a:t>
            </a:r>
            <a:endParaRPr lang="de-DE" sz="800"/>
          </a:p>
          <a:p>
            <a:r>
              <a:rPr lang="de-DE" sz="800">
                <a:hlinkClick r:id="rId6"/>
              </a:rPr>
              <a:t>https://logosdownload.com/javascript</a:t>
            </a:r>
            <a:endParaRPr lang="de-DE" sz="800"/>
          </a:p>
          <a:p>
            <a:r>
              <a:rPr lang="de-DE" sz="800">
                <a:hlinkClick r:id="rId7"/>
              </a:rPr>
              <a:t>https://www.pngitem.com/middle/hRohTRh_go-programming-language-logo-hd-png-download</a:t>
            </a:r>
            <a:endParaRPr lang="de-DE" sz="800"/>
          </a:p>
          <a:p>
            <a:r>
              <a:rPr lang="de-DE" sz="800">
                <a:hlinkClick r:id="rId8"/>
              </a:rPr>
              <a:t>https://spring.io/projects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372529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18C84-0022-E26B-FA12-B9F0C5EFDF4A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Transaktionen im Monolith</a:t>
            </a:r>
            <a:endParaRPr lang="de-DE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6258C3-AB0F-4439-A2C2-3CAA95432390}"/>
              </a:ext>
            </a:extLst>
          </p:cNvPr>
          <p:cNvSpPr txBox="1"/>
          <p:nvPr/>
        </p:nvSpPr>
        <p:spPr>
          <a:xfrm>
            <a:off x="408307" y="2512032"/>
            <a:ext cx="49589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>
                <a:solidFill>
                  <a:srgbClr val="CC6080"/>
                </a:solidFill>
              </a:rPr>
              <a:t>Datenbank Transaktion </a:t>
            </a:r>
          </a:p>
          <a:p>
            <a:pPr algn="ctr"/>
            <a:r>
              <a:rPr lang="de-DE" sz="4000">
                <a:solidFill>
                  <a:srgbClr val="CC6080"/>
                </a:solidFill>
              </a:rPr>
              <a:t>(Nach ACID Prinzip)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070F93-19D7-968F-57EE-7CF45D3B954F}"/>
              </a:ext>
            </a:extLst>
          </p:cNvPr>
          <p:cNvSpPr txBox="1"/>
          <p:nvPr/>
        </p:nvSpPr>
        <p:spPr>
          <a:xfrm rot="16200000">
            <a:off x="9010153" y="3321278"/>
            <a:ext cx="61482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3"/>
              </a:rPr>
              <a:t>https://jax.de/blog/microservices/lost-in-transaction-businesstransaktionen-mit-microservices-umsetzen/</a:t>
            </a:r>
            <a:endParaRPr lang="de-DE" sz="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B54816-2D77-1511-B222-22A1B18B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39" y="172845"/>
            <a:ext cx="6503154" cy="654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56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18C84-0022-E26B-FA12-B9F0C5EFDF4A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Transaktionen</a:t>
            </a:r>
            <a:endParaRPr lang="de-DE"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B9FA46-D86D-25BE-B947-FC0DB9D088D8}"/>
              </a:ext>
            </a:extLst>
          </p:cNvPr>
          <p:cNvSpPr txBox="1"/>
          <p:nvPr/>
        </p:nvSpPr>
        <p:spPr>
          <a:xfrm>
            <a:off x="1014371" y="2427798"/>
            <a:ext cx="92577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>
                <a:solidFill>
                  <a:srgbClr val="CC6080"/>
                </a:solidFill>
              </a:rPr>
              <a:t>Microservices so schneiden das Transaktionen nicht über mehrere Services ausgeführt werden müssen?</a:t>
            </a:r>
          </a:p>
        </p:txBody>
      </p:sp>
    </p:spTree>
    <p:extLst>
      <p:ext uri="{BB962C8B-B14F-4D97-AF65-F5344CB8AC3E}">
        <p14:creationId xmlns:p14="http://schemas.microsoft.com/office/powerpoint/2010/main" val="288970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13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18C84-0022-E26B-FA12-B9F0C5EFDF4A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Transaktionen</a:t>
            </a:r>
            <a:endParaRPr lang="de-DE">
              <a:cs typeface="Calibri"/>
            </a:endParaRPr>
          </a:p>
        </p:txBody>
      </p:sp>
      <p:pic>
        <p:nvPicPr>
          <p:cNvPr id="10" name="Grafik 9" descr="Verängstigtes Gesicht mit einfarbiger Füllung mit einfarbiger Füllung">
            <a:extLst>
              <a:ext uri="{FF2B5EF4-FFF2-40B4-BE49-F238E27FC236}">
                <a16:creationId xmlns:a16="http://schemas.microsoft.com/office/drawing/2014/main" id="{74293F78-55A0-BAF2-D72D-3AD84D18F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887" y="3714030"/>
            <a:ext cx="1284292" cy="128429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33F370D-99C4-B557-2341-8991CA7C808F}"/>
              </a:ext>
            </a:extLst>
          </p:cNvPr>
          <p:cNvSpPr txBox="1"/>
          <p:nvPr/>
        </p:nvSpPr>
        <p:spPr>
          <a:xfrm>
            <a:off x="3581400" y="1776412"/>
            <a:ext cx="51952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>
                <a:solidFill>
                  <a:srgbClr val="CC6080"/>
                </a:solidFill>
              </a:rPr>
              <a:t>Brauchen wir überhaupt Transaktionssicherheit?</a:t>
            </a:r>
          </a:p>
        </p:txBody>
      </p:sp>
    </p:spTree>
    <p:extLst>
      <p:ext uri="{BB962C8B-B14F-4D97-AF65-F5344CB8AC3E}">
        <p14:creationId xmlns:p14="http://schemas.microsoft.com/office/powerpoint/2010/main" val="25567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18C84-0022-E26B-FA12-B9F0C5EFDF4A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Transaktionen</a:t>
            </a:r>
            <a:endParaRPr lang="de-DE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1948AA-3AC9-0FC8-EB6C-27B79A9F1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81" y="1110767"/>
            <a:ext cx="6013848" cy="45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8FA6967-33EE-1AF1-EC4C-987C0E252FFC}"/>
              </a:ext>
            </a:extLst>
          </p:cNvPr>
          <p:cNvSpPr txBox="1"/>
          <p:nvPr/>
        </p:nvSpPr>
        <p:spPr>
          <a:xfrm>
            <a:off x="225001" y="4778510"/>
            <a:ext cx="21095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4"/>
              </a:rPr>
              <a:t>https://www.enterpriseintegrationpatterns.com/docs/IEEE_Software_Design_2PC.pdf</a:t>
            </a:r>
            <a:endParaRPr lang="de-DE" sz="800">
              <a:hlinkClick r:id="rId5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B9257E3-BA5B-8B09-F8F2-54C23BA7759A}"/>
              </a:ext>
            </a:extLst>
          </p:cNvPr>
          <p:cNvGrpSpPr/>
          <p:nvPr/>
        </p:nvGrpSpPr>
        <p:grpSpPr>
          <a:xfrm>
            <a:off x="96064" y="2046915"/>
            <a:ext cx="5677045" cy="2680732"/>
            <a:chOff x="538016" y="1426016"/>
            <a:chExt cx="5677045" cy="2680732"/>
          </a:xfrm>
        </p:grpSpPr>
        <p:pic>
          <p:nvPicPr>
            <p:cNvPr id="8" name="Grafik 7" descr="Ein Bild, das Person, Mann, starrend enthält.&#10;&#10;Automatisch generierte Beschreibung">
              <a:extLst>
                <a:ext uri="{FF2B5EF4-FFF2-40B4-BE49-F238E27FC236}">
                  <a16:creationId xmlns:a16="http://schemas.microsoft.com/office/drawing/2014/main" id="{B34C48DC-046D-D363-8B9B-70CCFC68D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362" y="1795348"/>
              <a:ext cx="2097145" cy="2311400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9E59ACA-C8F5-D5FA-0527-7591ED00EDA3}"/>
                </a:ext>
              </a:extLst>
            </p:cNvPr>
            <p:cNvSpPr txBox="1"/>
            <p:nvPr/>
          </p:nvSpPr>
          <p:spPr>
            <a:xfrm>
              <a:off x="2746043" y="1796604"/>
              <a:ext cx="3469018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2800" b="1">
                  <a:solidFill>
                    <a:srgbClr val="CC6080"/>
                  </a:solidFill>
                </a:rPr>
                <a:t>„Coffee Shop Doesn’t Use Two-Phase Commit“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E07768D-2E59-2F40-CC0A-197526359D68}"/>
                </a:ext>
              </a:extLst>
            </p:cNvPr>
            <p:cNvSpPr txBox="1"/>
            <p:nvPr/>
          </p:nvSpPr>
          <p:spPr>
            <a:xfrm>
              <a:off x="538016" y="1426016"/>
              <a:ext cx="223849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de-DE" sz="1800" b="1" i="0">
                  <a:solidFill>
                    <a:srgbClr val="CC6080"/>
                  </a:solidFill>
                  <a:effectLst/>
                  <a:latin typeface="TwitterChirp"/>
                </a:rPr>
                <a:t>Gregor Hohpe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A291BB0B-77BA-A29E-B042-18CF7E9C8573}"/>
              </a:ext>
            </a:extLst>
          </p:cNvPr>
          <p:cNvSpPr txBox="1"/>
          <p:nvPr/>
        </p:nvSpPr>
        <p:spPr>
          <a:xfrm>
            <a:off x="5825409" y="5621153"/>
            <a:ext cx="6152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800">
                <a:hlinkClick r:id="rId7"/>
              </a:rPr>
              <a:t>https://www.gastroinfoportal.de/wp-content/uploads/2018/04/Polster_Mensatagung_Mensa-600x450.jpg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6804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FE18B6-C2D4-7DAB-B3A3-8DD0A4463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FD8B6D-445D-91A7-E42C-99272F92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E5FB77-E6F9-B03E-9141-44F12EDB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15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CEEA138-4874-631A-C486-BB9A088F6D55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D46215F-CFB1-537B-B5F3-4E111A241592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Transaktionen - Mensa</a:t>
            </a:r>
            <a:endParaRPr lang="de-DE">
              <a:cs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891D4E-D491-8A8E-191E-6FD57ECB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31817"/>
            <a:ext cx="9980530" cy="590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1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16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18C84-0022-E26B-FA12-B9F0C5EFDF4A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Transaktionen zwischen Microservices</a:t>
            </a:r>
            <a:endParaRPr lang="de-DE">
              <a:cs typeface="Calibri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04EC91-33FC-0B06-6029-CD76F0EDF33A}"/>
              </a:ext>
            </a:extLst>
          </p:cNvPr>
          <p:cNvSpPr txBox="1"/>
          <p:nvPr/>
        </p:nvSpPr>
        <p:spPr>
          <a:xfrm>
            <a:off x="205549" y="2794310"/>
            <a:ext cx="39505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>
                <a:solidFill>
                  <a:srgbClr val="CC6080"/>
                </a:solidFill>
              </a:rPr>
              <a:t>SAGA Pattern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1D9738B-C067-F5D7-E515-AD3E568A96B7}"/>
              </a:ext>
            </a:extLst>
          </p:cNvPr>
          <p:cNvSpPr txBox="1"/>
          <p:nvPr/>
        </p:nvSpPr>
        <p:spPr>
          <a:xfrm rot="16200000">
            <a:off x="8912326" y="3394474"/>
            <a:ext cx="61482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3"/>
              </a:rPr>
              <a:t>https://jax.de/blog/microservices/lost-in-transaction-businesstransaktionen-mit-microservices-umsetzen/</a:t>
            </a:r>
            <a:endParaRPr lang="de-DE" sz="80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76153B8-C876-BE38-CBF0-B245DB678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37" y="567522"/>
            <a:ext cx="7063461" cy="615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80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17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18C84-0022-E26B-FA12-B9F0C5EFDF4A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Transaktionen zwischen Microservices</a:t>
            </a:r>
            <a:endParaRPr lang="de-DE">
              <a:cs typeface="Calibri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04EC91-33FC-0B06-6029-CD76F0EDF33A}"/>
              </a:ext>
            </a:extLst>
          </p:cNvPr>
          <p:cNvSpPr txBox="1"/>
          <p:nvPr/>
        </p:nvSpPr>
        <p:spPr>
          <a:xfrm>
            <a:off x="205549" y="2794310"/>
            <a:ext cx="39505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>
                <a:solidFill>
                  <a:srgbClr val="CC6080"/>
                </a:solidFill>
              </a:rPr>
              <a:t>SAGA Pattern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1D9738B-C067-F5D7-E515-AD3E568A96B7}"/>
              </a:ext>
            </a:extLst>
          </p:cNvPr>
          <p:cNvSpPr txBox="1"/>
          <p:nvPr/>
        </p:nvSpPr>
        <p:spPr>
          <a:xfrm rot="16200000">
            <a:off x="8912326" y="3394474"/>
            <a:ext cx="61482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3"/>
              </a:rPr>
              <a:t>https://jax.de/blog/microservices/lost-in-transaction-businesstransaktionen-mit-microservices-umsetzen/</a:t>
            </a:r>
            <a:endParaRPr lang="de-DE" sz="80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9C21531B-82C6-DF30-8427-73D281FB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37" y="548272"/>
            <a:ext cx="7063461" cy="615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3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ntStorming colour coding pattern">
            <a:extLst>
              <a:ext uri="{FF2B5EF4-FFF2-40B4-BE49-F238E27FC236}">
                <a16:creationId xmlns:a16="http://schemas.microsoft.com/office/drawing/2014/main" id="{BE2937D7-8D00-CCB7-48E4-6F960F0C5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78" y="3171793"/>
            <a:ext cx="4506154" cy="174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domain story showing the process of buying movie tickets">
            <a:extLst>
              <a:ext uri="{FF2B5EF4-FFF2-40B4-BE49-F238E27FC236}">
                <a16:creationId xmlns:a16="http://schemas.microsoft.com/office/drawing/2014/main" id="{1F48154D-8B64-EC72-6F50-6A7E719D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942" y="3258873"/>
            <a:ext cx="3455778" cy="196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18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5405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Microservices schneiden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28C907-0AD1-D5F2-DFE1-C6806DB072E6}"/>
              </a:ext>
            </a:extLst>
          </p:cNvPr>
          <p:cNvSpPr txBox="1"/>
          <p:nvPr/>
        </p:nvSpPr>
        <p:spPr>
          <a:xfrm>
            <a:off x="2684140" y="1554506"/>
            <a:ext cx="6099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>
                <a:solidFill>
                  <a:srgbClr val="CC6080"/>
                </a:solidFill>
              </a:rPr>
              <a:t>Domain Driven Design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00B523-B116-0FC9-BA78-96407AC50E6E}"/>
              </a:ext>
            </a:extLst>
          </p:cNvPr>
          <p:cNvSpPr txBox="1"/>
          <p:nvPr/>
        </p:nvSpPr>
        <p:spPr>
          <a:xfrm>
            <a:off x="2100863" y="2803572"/>
            <a:ext cx="2163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b="1">
                <a:solidFill>
                  <a:srgbClr val="CC6080"/>
                </a:solidFill>
              </a:rPr>
              <a:t>Eventstorming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6521380-0BCD-5D82-FCD5-0493B31C31E8}"/>
              </a:ext>
            </a:extLst>
          </p:cNvPr>
          <p:cNvSpPr txBox="1"/>
          <p:nvPr/>
        </p:nvSpPr>
        <p:spPr>
          <a:xfrm>
            <a:off x="7609912" y="2858763"/>
            <a:ext cx="2811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b="1">
                <a:solidFill>
                  <a:srgbClr val="CC6080"/>
                </a:solidFill>
              </a:rPr>
              <a:t>Domain Storytelling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2E65FED-F455-F271-2357-EC716BF0D4C9}"/>
              </a:ext>
            </a:extLst>
          </p:cNvPr>
          <p:cNvSpPr txBox="1"/>
          <p:nvPr/>
        </p:nvSpPr>
        <p:spPr>
          <a:xfrm rot="16200000">
            <a:off x="8833700" y="3180086"/>
            <a:ext cx="6253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5"/>
              </a:rPr>
              <a:t>https://www.dddheuristics.com/assets/images/eventstorming-colour-coding.jpg</a:t>
            </a:r>
            <a:endParaRPr lang="de-DE" sz="800"/>
          </a:p>
          <a:p>
            <a:r>
              <a:rPr lang="de-DE" sz="800">
                <a:hlinkClick r:id="rId6"/>
              </a:rPr>
              <a:t>https://domainstorytelling.org/images/quick-start-guide/dst_egpm.png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58804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19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4422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Domain Storytelling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28C907-0AD1-D5F2-DFE1-C6806DB072E6}"/>
              </a:ext>
            </a:extLst>
          </p:cNvPr>
          <p:cNvSpPr txBox="1"/>
          <p:nvPr/>
        </p:nvSpPr>
        <p:spPr>
          <a:xfrm>
            <a:off x="2813811" y="1985834"/>
            <a:ext cx="60993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>
                <a:solidFill>
                  <a:srgbClr val="CC6080"/>
                </a:solidFill>
              </a:rPr>
              <a:t>Dat kannste deiner Oma erzählen</a:t>
            </a:r>
          </a:p>
        </p:txBody>
      </p:sp>
      <p:pic>
        <p:nvPicPr>
          <p:cNvPr id="8" name="Grafik 7" descr="Schulmädchen mit einfarbiger Füllung">
            <a:extLst>
              <a:ext uri="{FF2B5EF4-FFF2-40B4-BE49-F238E27FC236}">
                <a16:creationId xmlns:a16="http://schemas.microsoft.com/office/drawing/2014/main" id="{12CC2E14-296B-901D-CB37-95EBA6FEE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6542" y="2476523"/>
            <a:ext cx="2623148" cy="2623148"/>
          </a:xfrm>
          <a:prstGeom prst="rect">
            <a:avLst/>
          </a:prstGeom>
        </p:spPr>
      </p:pic>
      <p:pic>
        <p:nvPicPr>
          <p:cNvPr id="9" name="Grafik 8" descr="Gedankenblase mit einfarbiger Füllung">
            <a:extLst>
              <a:ext uri="{FF2B5EF4-FFF2-40B4-BE49-F238E27FC236}">
                <a16:creationId xmlns:a16="http://schemas.microsoft.com/office/drawing/2014/main" id="{411DAA96-C2C0-32A8-8E6D-AC005FE56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6400" y="2266871"/>
            <a:ext cx="914400" cy="914400"/>
          </a:xfrm>
          <a:prstGeom prst="rect">
            <a:avLst/>
          </a:prstGeom>
        </p:spPr>
      </p:pic>
      <p:pic>
        <p:nvPicPr>
          <p:cNvPr id="11" name="Grafik 10" descr="Kopf mit Zahnrädern mit einfarbiger Füllung">
            <a:extLst>
              <a:ext uri="{FF2B5EF4-FFF2-40B4-BE49-F238E27FC236}">
                <a16:creationId xmlns:a16="http://schemas.microsoft.com/office/drawing/2014/main" id="{91C41561-51FB-DEB7-C492-58B7FD79D5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8741" y="3723128"/>
            <a:ext cx="1976718" cy="19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1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DB937E-3955-DA4B-675F-FF8CF79C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BCC649-71DC-4A76-FDBE-D4422250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7873C9-862F-08CE-DC8F-5B3601D3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en-US"/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331D04F-8885-4255-21B4-76D88E19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55" y="433055"/>
            <a:ext cx="10654145" cy="599189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EF37411-AC65-0215-C25F-3E2A0E7E47A5}"/>
              </a:ext>
            </a:extLst>
          </p:cNvPr>
          <p:cNvSpPr txBox="1"/>
          <p:nvPr/>
        </p:nvSpPr>
        <p:spPr>
          <a:xfrm>
            <a:off x="4464536" y="3040760"/>
            <a:ext cx="3124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0533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20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4422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Domain Storytelling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A8FC67-CC3D-E413-0639-F7F4C4B30399}"/>
              </a:ext>
            </a:extLst>
          </p:cNvPr>
          <p:cNvSpPr txBox="1"/>
          <p:nvPr/>
        </p:nvSpPr>
        <p:spPr>
          <a:xfrm>
            <a:off x="123401" y="741435"/>
            <a:ext cx="75359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Ziel: gemeinsame Sprache entwickeln und Missverständnisse vermeiden</a:t>
            </a:r>
            <a:endParaRPr lang="de-DE">
              <a:effectLst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B2C415-B6A8-9BE2-B9CD-EAC89A6CF209}"/>
              </a:ext>
            </a:extLst>
          </p:cNvPr>
          <p:cNvSpPr txBox="1"/>
          <p:nvPr/>
        </p:nvSpPr>
        <p:spPr>
          <a:xfrm rot="16200000">
            <a:off x="8959401" y="3295510"/>
            <a:ext cx="6148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3"/>
              </a:rPr>
              <a:t>https://upload.wikimedia.org/wikipedia/commons/4/4f/Charles%2C_Prince_of_Wales_at_COP21.jpg</a:t>
            </a:r>
            <a:endParaRPr lang="de-DE" sz="800"/>
          </a:p>
          <a:p>
            <a:r>
              <a:rPr lang="de-DE" sz="800">
                <a:hlinkClick r:id="rId4"/>
              </a:rPr>
              <a:t>https://www.rocks-magazin.de/de/ozzy-osbourne-zwoelftes-album-fertiggestellt</a:t>
            </a:r>
            <a:endParaRPr lang="de-DE" sz="80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6173C89-1841-E4CE-5FCA-9FB32F8EAB9A}"/>
              </a:ext>
            </a:extLst>
          </p:cNvPr>
          <p:cNvGrpSpPr/>
          <p:nvPr/>
        </p:nvGrpSpPr>
        <p:grpSpPr>
          <a:xfrm>
            <a:off x="2157037" y="1631439"/>
            <a:ext cx="1881564" cy="2965299"/>
            <a:chOff x="2157037" y="1631439"/>
            <a:chExt cx="1881564" cy="2965299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8B8A36FF-0321-4823-A52A-9E75AEFFAB2B}"/>
                </a:ext>
              </a:extLst>
            </p:cNvPr>
            <p:cNvSpPr txBox="1"/>
            <p:nvPr/>
          </p:nvSpPr>
          <p:spPr>
            <a:xfrm>
              <a:off x="2278805" y="2107920"/>
              <a:ext cx="17597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/>
                <a:t>Prinz Charles III.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1A8BF97-F5BF-C975-496E-26F459E24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804" y="2470216"/>
              <a:ext cx="1759796" cy="21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972B79F6-AACE-6C24-AC41-31DCD54D0190}"/>
                </a:ext>
              </a:extLst>
            </p:cNvPr>
            <p:cNvCxnSpPr>
              <a:cxnSpLocks/>
            </p:cNvCxnSpPr>
            <p:nvPr/>
          </p:nvCxnSpPr>
          <p:spPr>
            <a:xfrm>
              <a:off x="2321260" y="2233236"/>
              <a:ext cx="600560" cy="15675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8A0F55B-F75B-3B33-C95D-422C0F843FFF}"/>
                </a:ext>
              </a:extLst>
            </p:cNvPr>
            <p:cNvSpPr txBox="1"/>
            <p:nvPr/>
          </p:nvSpPr>
          <p:spPr>
            <a:xfrm rot="20788431">
              <a:off x="2157037" y="1631439"/>
              <a:ext cx="10362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3600">
                  <a:solidFill>
                    <a:srgbClr val="FF0000"/>
                  </a:solidFill>
                  <a:latin typeface="Palace Script MT" panose="020F0502020204030204" pitchFamily="34" charset="0"/>
                  <a:cs typeface="Palace Script MT" panose="020F0502020204030204" pitchFamily="34" charset="0"/>
                </a:rPr>
                <a:t>König</a:t>
              </a: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CF1447B4-76D5-2968-FA84-A1E58BCEC88F}"/>
              </a:ext>
            </a:extLst>
          </p:cNvPr>
          <p:cNvSpPr txBox="1"/>
          <p:nvPr/>
        </p:nvSpPr>
        <p:spPr>
          <a:xfrm>
            <a:off x="4517099" y="2506369"/>
            <a:ext cx="31800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de-DE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Männlich</a:t>
            </a:r>
            <a:endParaRPr lang="de-DE" sz="1800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1948 geboren</a:t>
            </a:r>
            <a:endParaRPr lang="de-DE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Aufgewachsen in GB</a:t>
            </a:r>
            <a:endParaRPr lang="de-DE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2x verheiratet</a:t>
            </a:r>
            <a:endParaRPr lang="de-DE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Lebt in einem Schloss</a:t>
            </a:r>
            <a:endParaRPr lang="de-DE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Reich</a:t>
            </a:r>
            <a:endParaRPr lang="de-DE">
              <a:effectLst/>
            </a:endParaRPr>
          </a:p>
          <a:p>
            <a:pPr marL="2857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berühmt</a:t>
            </a:r>
            <a:endParaRPr lang="de-DE">
              <a:effectLst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AEE54B7-3EC9-1F42-46C9-A0B2566BD2D4}"/>
              </a:ext>
            </a:extLst>
          </p:cNvPr>
          <p:cNvGrpSpPr/>
          <p:nvPr/>
        </p:nvGrpSpPr>
        <p:grpSpPr>
          <a:xfrm>
            <a:off x="7528673" y="2100884"/>
            <a:ext cx="1759796" cy="2495854"/>
            <a:chOff x="7528673" y="2100884"/>
            <a:chExt cx="1759796" cy="2495854"/>
          </a:xfrm>
        </p:grpSpPr>
        <p:pic>
          <p:nvPicPr>
            <p:cNvPr id="1028" name="Picture 4" descr="Ozzy Osbourne: Zwölftes Album fertiggestellt | ROCKS">
              <a:extLst>
                <a:ext uri="{FF2B5EF4-FFF2-40B4-BE49-F238E27FC236}">
                  <a16:creationId xmlns:a16="http://schemas.microsoft.com/office/drawing/2014/main" id="{59DF6456-7711-DEC1-39A1-6605BDDF96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72" r="27046" b="55361"/>
            <a:stretch/>
          </p:blipFill>
          <p:spPr bwMode="auto">
            <a:xfrm>
              <a:off x="7528673" y="2470216"/>
              <a:ext cx="1759796" cy="2126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8250769-22BD-11D3-13E9-8603FE1B02F4}"/>
                </a:ext>
              </a:extLst>
            </p:cNvPr>
            <p:cNvSpPr txBox="1"/>
            <p:nvPr/>
          </p:nvSpPr>
          <p:spPr>
            <a:xfrm>
              <a:off x="7528673" y="2100884"/>
              <a:ext cx="17597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i="0">
                  <a:solidFill>
                    <a:srgbClr val="000000"/>
                  </a:solidFill>
                  <a:effectLst/>
                </a:rPr>
                <a:t>Ozzy Osbourne</a:t>
              </a:r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0389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21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4422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Domain Storytelling</a:t>
            </a:r>
          </a:p>
        </p:txBody>
      </p:sp>
      <p:pic>
        <p:nvPicPr>
          <p:cNvPr id="2050" name="Picture 2" descr="A domain story showing the process of buying movie tickets">
            <a:extLst>
              <a:ext uri="{FF2B5EF4-FFF2-40B4-BE49-F238E27FC236}">
                <a16:creationId xmlns:a16="http://schemas.microsoft.com/office/drawing/2014/main" id="{2898F8AB-9A11-3632-7DDE-CC5A03EF8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513" y="984320"/>
            <a:ext cx="8428899" cy="480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59724AE-D372-7D3F-E480-B5BC56F62543}"/>
              </a:ext>
            </a:extLst>
          </p:cNvPr>
          <p:cNvSpPr txBox="1"/>
          <p:nvPr/>
        </p:nvSpPr>
        <p:spPr>
          <a:xfrm>
            <a:off x="2908164" y="578875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>
                <a:hlinkClick r:id="rId4"/>
              </a:rPr>
              <a:t>https://domainstorytelling.org/quick-start-guide</a:t>
            </a:r>
            <a:endParaRPr lang="de-DE" sz="1200"/>
          </a:p>
        </p:txBody>
      </p:sp>
      <p:pic>
        <p:nvPicPr>
          <p:cNvPr id="5" name="Grafik 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8651B892-6C84-9004-403B-29C7C03ED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604"/>
          <a:stretch/>
        </p:blipFill>
        <p:spPr>
          <a:xfrm>
            <a:off x="197859" y="1221332"/>
            <a:ext cx="2030436" cy="40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2F1B81-72B1-C2DC-BA91-6BE509BB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9EAB47-A671-A073-81E2-A13682AB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0DB16-5E75-7F07-4310-57DDB92E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22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58849A-4526-5817-1AAF-9C55B100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1" y="836929"/>
            <a:ext cx="10526817" cy="532507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57B98B2-2BD3-E2FD-262C-EDEDEEB756F8}"/>
              </a:ext>
            </a:extLst>
          </p:cNvPr>
          <p:cNvSpPr txBox="1"/>
          <p:nvPr/>
        </p:nvSpPr>
        <p:spPr>
          <a:xfrm>
            <a:off x="109822" y="222854"/>
            <a:ext cx="4422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Domain Storytelling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3C828B6-08AE-C7F2-A5C4-680CE1942938}"/>
              </a:ext>
            </a:extLst>
          </p:cNvPr>
          <p:cNvSpPr txBox="1"/>
          <p:nvPr/>
        </p:nvSpPr>
        <p:spPr>
          <a:xfrm>
            <a:off x="123401" y="741435"/>
            <a:ext cx="75359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1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Czezchz</a:t>
            </a:r>
            <a:endParaRPr lang="de-DE">
              <a:effectLst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C351725-E5EA-2E1C-96FA-F188DB78A8D1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2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23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4422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Domain Storytelling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5B04A9-E833-6776-56D2-813D74BADBA9}"/>
              </a:ext>
            </a:extLst>
          </p:cNvPr>
          <p:cNvSpPr txBox="1"/>
          <p:nvPr/>
        </p:nvSpPr>
        <p:spPr>
          <a:xfrm>
            <a:off x="5398100" y="1496754"/>
            <a:ext cx="4364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CC6080"/>
                </a:solidFill>
              </a:rPr>
              <a:t>Online-Tool: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4CE9A8-B8A5-5A52-0A50-72AA40811432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Tools zur Entwicklung von Domain Storys </a:t>
            </a:r>
            <a:endParaRPr lang="de-DE">
              <a:cs typeface="Calibri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F9075A9-D80E-15C5-052D-2184EA982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438" y="1864659"/>
            <a:ext cx="5606142" cy="3094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Miro Erklärung &amp; Datenschutz">
            <a:extLst>
              <a:ext uri="{FF2B5EF4-FFF2-40B4-BE49-F238E27FC236}">
                <a16:creationId xmlns:a16="http://schemas.microsoft.com/office/drawing/2014/main" id="{D2C884E5-BA3B-87A5-EAA2-6B236BE0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7" y="4243443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9B5C6BC-E87D-CFED-CD42-73105DFAD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53" y="4992258"/>
            <a:ext cx="1734395" cy="69045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2D1032C-8387-85A6-8A5B-B010DD981E9D}"/>
              </a:ext>
            </a:extLst>
          </p:cNvPr>
          <p:cNvSpPr txBox="1"/>
          <p:nvPr/>
        </p:nvSpPr>
        <p:spPr>
          <a:xfrm>
            <a:off x="557106" y="1502647"/>
            <a:ext cx="142820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b="1">
                <a:solidFill>
                  <a:srgbClr val="CC6080"/>
                </a:solidFill>
              </a:rPr>
              <a:t>Whiteboard</a:t>
            </a:r>
            <a:endParaRPr lang="de-DE" b="1">
              <a:solidFill>
                <a:srgbClr val="CC6080"/>
              </a:solidFill>
              <a:cs typeface="Calibri"/>
            </a:endParaRPr>
          </a:p>
        </p:txBody>
      </p:sp>
      <p:pic>
        <p:nvPicPr>
          <p:cNvPr id="4100" name="Picture 4" descr="Domain Storytelling - Domain Storytelling">
            <a:extLst>
              <a:ext uri="{FF2B5EF4-FFF2-40B4-BE49-F238E27FC236}">
                <a16:creationId xmlns:a16="http://schemas.microsoft.com/office/drawing/2014/main" id="{A094FFE4-6A5D-EE9A-DF2C-4A0FC714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6" y="2217919"/>
            <a:ext cx="3305387" cy="18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2926A10-9786-088B-58AD-C2DE0D08A583}"/>
              </a:ext>
            </a:extLst>
          </p:cNvPr>
          <p:cNvSpPr txBox="1"/>
          <p:nvPr/>
        </p:nvSpPr>
        <p:spPr>
          <a:xfrm>
            <a:off x="575727" y="1874441"/>
            <a:ext cx="142820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1600" i="1">
                <a:solidFill>
                  <a:srgbClr val="CC6080"/>
                </a:solidFill>
              </a:rPr>
              <a:t>Analog</a:t>
            </a:r>
            <a:endParaRPr lang="de-DE" sz="1600" i="1">
              <a:solidFill>
                <a:srgbClr val="CC6080"/>
              </a:solidFill>
              <a:cs typeface="Calibri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C05E48C-7081-8E59-74DE-02304F3858FF}"/>
              </a:ext>
            </a:extLst>
          </p:cNvPr>
          <p:cNvSpPr txBox="1"/>
          <p:nvPr/>
        </p:nvSpPr>
        <p:spPr>
          <a:xfrm>
            <a:off x="557106" y="4243443"/>
            <a:ext cx="142820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1600" i="1">
                <a:solidFill>
                  <a:srgbClr val="CC6080"/>
                </a:solidFill>
              </a:rPr>
              <a:t>Digital</a:t>
            </a:r>
            <a:endParaRPr lang="de-DE" sz="1600" i="1">
              <a:solidFill>
                <a:srgbClr val="CC6080"/>
              </a:solidFill>
              <a:cs typeface="Calibri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8A1C774-8807-2D43-6311-5D64D4D4BF8F}"/>
              </a:ext>
            </a:extLst>
          </p:cNvPr>
          <p:cNvSpPr txBox="1"/>
          <p:nvPr/>
        </p:nvSpPr>
        <p:spPr>
          <a:xfrm>
            <a:off x="5526438" y="4957555"/>
            <a:ext cx="56061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>
                <a:hlinkClick r:id="rId7"/>
              </a:rPr>
              <a:t>https://egon.io</a:t>
            </a:r>
            <a:endParaRPr lang="de-DE" sz="120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B339824-A1EE-ABA4-34F6-CF20647F9A97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47C3381-A0D5-5F69-5802-18DF256D0B41}"/>
              </a:ext>
            </a:extLst>
          </p:cNvPr>
          <p:cNvSpPr txBox="1"/>
          <p:nvPr/>
        </p:nvSpPr>
        <p:spPr>
          <a:xfrm rot="16200000">
            <a:off x="8830579" y="3180987"/>
            <a:ext cx="6152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8"/>
              </a:rPr>
              <a:t>https://vscteam.de/wp-content/uploads/2021/03/miro-logo.png</a:t>
            </a:r>
            <a:endParaRPr lang="de-DE" sz="800"/>
          </a:p>
          <a:p>
            <a:r>
              <a:rPr lang="de-DE" sz="800">
                <a:hlinkClick r:id="rId9"/>
              </a:rPr>
              <a:t>https://domainstorytelling.org/images/quick-start-guide/sticky_notes.png</a:t>
            </a:r>
          </a:p>
          <a:p>
            <a:r>
              <a:rPr lang="de-DE" sz="800">
                <a:hlinkClick r:id="rId9"/>
              </a:rPr>
              <a:t>https://cdn-cashy-static-assets.lucidchart.com/lucidco/logos/Lucid-Primary-Logo-CG100-onClear-wp-RGB-L.png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764272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167263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4000" b="1"/>
              <a:t>Docker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4CE9A8-B8A5-5A52-0A50-72AA40811432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>
                <a:cs typeface="Calibri"/>
              </a:rPr>
              <a:t>Zur Erinnerung</a:t>
            </a: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E5475529-5D8B-E1BC-DA76-443188B8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35" y="2086613"/>
            <a:ext cx="3180347" cy="262819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39BB52C-E885-E2AC-2F07-D289B79217E6}"/>
              </a:ext>
            </a:extLst>
          </p:cNvPr>
          <p:cNvSpPr txBox="1"/>
          <p:nvPr/>
        </p:nvSpPr>
        <p:spPr>
          <a:xfrm>
            <a:off x="7082642" y="4473287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cs typeface="Calibri"/>
                <a:hlinkClick r:id="rId4"/>
              </a:rPr>
              <a:t>https://developers.redhat.com</a:t>
            </a:r>
            <a:endParaRPr lang="de-DE" sz="800"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C83E102-4943-A9B3-EF47-8976072E3842}"/>
              </a:ext>
            </a:extLst>
          </p:cNvPr>
          <p:cNvSpPr txBox="1"/>
          <p:nvPr/>
        </p:nvSpPr>
        <p:spPr>
          <a:xfrm>
            <a:off x="748631" y="2466475"/>
            <a:ext cx="5841999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cs typeface="Calibri" panose="020F0502020204030204"/>
              </a:rPr>
              <a:t>Löst "auf meinem Rechner hat es aber funktioniert"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cs typeface="Calibri" panose="020F0502020204030204"/>
              </a:rPr>
              <a:t>Automatisiertes </a:t>
            </a:r>
            <a:r>
              <a:rPr lang="de-DE" sz="2000" err="1">
                <a:cs typeface="Calibri" panose="020F0502020204030204"/>
              </a:rPr>
              <a:t>Deployment</a:t>
            </a:r>
            <a:endParaRPr lang="de-DE" sz="200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cs typeface="Calibri" panose="020F0502020204030204"/>
              </a:rPr>
              <a:t>Isolation der Systeme durch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cs typeface="Calibri" panose="020F0502020204030204"/>
              </a:rPr>
              <a:t>Performance-Boost, da kein Gastsystem oder Hypervisor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>
                <a:cs typeface="Calibri" panose="020F0502020204030204"/>
              </a:rPr>
              <a:t>Skalierung von Diensten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cs typeface="Calibri" panose="020F0502020204030204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951EA5-F5A1-F676-FAFC-FE5787D45141}"/>
              </a:ext>
            </a:extLst>
          </p:cNvPr>
          <p:cNvSpPr txBox="1"/>
          <p:nvPr/>
        </p:nvSpPr>
        <p:spPr>
          <a:xfrm>
            <a:off x="1009314" y="4712368"/>
            <a:ext cx="33359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hlinkClick r:id="rId5"/>
              </a:rPr>
              <a:t>https://hub.docker.com/</a:t>
            </a:r>
            <a:endParaRPr lang="de-DE" sz="2400">
              <a:cs typeface="Calibri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F037083-EF32-6ED2-705E-2015ACEE0EB0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7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20">
            <a:extLst>
              <a:ext uri="{FF2B5EF4-FFF2-40B4-BE49-F238E27FC236}">
                <a16:creationId xmlns:a16="http://schemas.microsoft.com/office/drawing/2014/main" id="{44CC160F-C770-229C-D9C7-8229BF79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248" y="4575048"/>
            <a:ext cx="2743200" cy="153619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310835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4000" b="1"/>
              <a:t>Orchestration</a:t>
            </a:r>
            <a:endParaRPr lang="de-DE" sz="4000" b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4CE9A8-B8A5-5A52-0A50-72AA40811432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Skalieren von Containern</a:t>
            </a:r>
            <a:endParaRPr lang="de-DE">
              <a:cs typeface="Calibri"/>
            </a:endParaRPr>
          </a:p>
        </p:txBody>
      </p:sp>
      <p:pic>
        <p:nvPicPr>
          <p:cNvPr id="10" name="Grafik 11">
            <a:extLst>
              <a:ext uri="{FF2B5EF4-FFF2-40B4-BE49-F238E27FC236}">
                <a16:creationId xmlns:a16="http://schemas.microsoft.com/office/drawing/2014/main" id="{98826C8D-C739-52CE-8C4B-B549B8A98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168" y="1118805"/>
            <a:ext cx="5285232" cy="30476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FC80823-CFF0-5D69-CC35-99A3D6A56B71}"/>
              </a:ext>
            </a:extLst>
          </p:cNvPr>
          <p:cNvSpPr txBox="1"/>
          <p:nvPr/>
        </p:nvSpPr>
        <p:spPr>
          <a:xfrm>
            <a:off x="3249167" y="4120896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hlinkClick r:id="rId5"/>
              </a:rPr>
              <a:t>https://upcloud.com/resources/tutorials/docker-swarm-orchestration</a:t>
            </a:r>
            <a:endParaRPr lang="de-DE" sz="800">
              <a:cs typeface="Calibri"/>
            </a:endParaRPr>
          </a:p>
        </p:txBody>
      </p:sp>
      <p:pic>
        <p:nvPicPr>
          <p:cNvPr id="13" name="Grafik 14" descr="Ein Bild, das Text, ClipArt enthält.&#10;&#10;Beschreibung automatisch generiert.">
            <a:extLst>
              <a:ext uri="{FF2B5EF4-FFF2-40B4-BE49-F238E27FC236}">
                <a16:creationId xmlns:a16="http://schemas.microsoft.com/office/drawing/2014/main" id="{50CB8E0A-94CE-86B1-28AF-F6D1F0617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568" y="5292634"/>
            <a:ext cx="2743200" cy="454587"/>
          </a:xfrm>
          <a:prstGeom prst="rect">
            <a:avLst/>
          </a:prstGeom>
        </p:spPr>
      </p:pic>
      <p:pic>
        <p:nvPicPr>
          <p:cNvPr id="15" name="Grafik 15">
            <a:extLst>
              <a:ext uri="{FF2B5EF4-FFF2-40B4-BE49-F238E27FC236}">
                <a16:creationId xmlns:a16="http://schemas.microsoft.com/office/drawing/2014/main" id="{E5475529-5D8B-E1BC-DA76-443188B83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" y="4726877"/>
            <a:ext cx="1676400" cy="138493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39BB52C-E885-E2AC-2F07-D289B79217E6}"/>
              </a:ext>
            </a:extLst>
          </p:cNvPr>
          <p:cNvSpPr txBox="1"/>
          <p:nvPr/>
        </p:nvSpPr>
        <p:spPr>
          <a:xfrm>
            <a:off x="512063" y="6010655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cs typeface="Calibri"/>
                <a:hlinkClick r:id="rId8"/>
              </a:rPr>
              <a:t>https://developers.redhat.com</a:t>
            </a:r>
            <a:endParaRPr lang="de-DE" sz="800">
              <a:cs typeface="Calibri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12E3B33-EFDE-BA20-8CD7-B3B583A0DAA0}"/>
              </a:ext>
            </a:extLst>
          </p:cNvPr>
          <p:cNvSpPr txBox="1"/>
          <p:nvPr/>
        </p:nvSpPr>
        <p:spPr>
          <a:xfrm>
            <a:off x="9009887" y="5955791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cs typeface="Calibri"/>
                <a:hlinkClick r:id="rId8"/>
              </a:rPr>
              <a:t>https://kubernetes.io</a:t>
            </a:r>
            <a:endParaRPr lang="de-DE" sz="800">
              <a:cs typeface="Calibri"/>
            </a:endParaRP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AE63D327-968B-2103-58A3-338B1372C461}"/>
              </a:ext>
            </a:extLst>
          </p:cNvPr>
          <p:cNvSpPr/>
          <p:nvPr/>
        </p:nvSpPr>
        <p:spPr>
          <a:xfrm>
            <a:off x="7477506" y="5264658"/>
            <a:ext cx="981456" cy="487680"/>
          </a:xfrm>
          <a:prstGeom prst="rightArrow">
            <a:avLst/>
          </a:prstGeom>
          <a:solidFill>
            <a:srgbClr val="CC6080"/>
          </a:solidFill>
          <a:ln>
            <a:solidFill>
              <a:srgbClr val="CC6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CC0034E5-4068-A11D-F82A-7837C788F4BE}"/>
              </a:ext>
            </a:extLst>
          </p:cNvPr>
          <p:cNvSpPr/>
          <p:nvPr/>
        </p:nvSpPr>
        <p:spPr>
          <a:xfrm>
            <a:off x="2780157" y="5291709"/>
            <a:ext cx="981456" cy="487680"/>
          </a:xfrm>
          <a:prstGeom prst="rightArrow">
            <a:avLst/>
          </a:prstGeom>
          <a:solidFill>
            <a:srgbClr val="CC6080"/>
          </a:solidFill>
          <a:ln>
            <a:solidFill>
              <a:srgbClr val="CC6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F5A6416C-D0E3-AF7A-6DD3-76D660340A89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839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26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310835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4000" b="1"/>
              <a:t>Orchestration</a:t>
            </a:r>
            <a:endParaRPr lang="de-DE" sz="4000" b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4CE9A8-B8A5-5A52-0A50-72AA40811432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Routing mit (skalierten) Containern</a:t>
            </a:r>
            <a:endParaRPr lang="de-DE">
              <a:cs typeface="Calibri"/>
            </a:endParaRPr>
          </a:p>
        </p:txBody>
      </p:sp>
      <p:pic>
        <p:nvPicPr>
          <p:cNvPr id="10" name="Grafik 11">
            <a:extLst>
              <a:ext uri="{FF2B5EF4-FFF2-40B4-BE49-F238E27FC236}">
                <a16:creationId xmlns:a16="http://schemas.microsoft.com/office/drawing/2014/main" id="{98826C8D-C739-52CE-8C4B-B549B8A98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168" y="1118805"/>
            <a:ext cx="5285232" cy="30476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FC80823-CFF0-5D69-CC35-99A3D6A56B71}"/>
              </a:ext>
            </a:extLst>
          </p:cNvPr>
          <p:cNvSpPr txBox="1"/>
          <p:nvPr/>
        </p:nvSpPr>
        <p:spPr>
          <a:xfrm>
            <a:off x="3249167" y="4120896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hlinkClick r:id="rId4"/>
              </a:rPr>
              <a:t>https://upcloud.com/resources/tutorials/docker-swarm-orchestration</a:t>
            </a:r>
            <a:endParaRPr lang="de-DE" sz="800">
              <a:cs typeface="Calibri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8126C9E6-D0CE-CB63-7F90-338FE982A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944" y="4365913"/>
            <a:ext cx="1536192" cy="1536192"/>
          </a:xfrm>
          <a:prstGeom prst="rect">
            <a:avLst/>
          </a:prstGeom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23A07D5D-23B8-E1AC-6270-6F82B951D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68" y="4719678"/>
            <a:ext cx="2743200" cy="921064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021A2F2D-303C-B77F-A6B5-87110E0AA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4534892"/>
            <a:ext cx="1767840" cy="1232154"/>
          </a:xfrm>
          <a:prstGeom prst="rect">
            <a:avLst/>
          </a:prstGeom>
        </p:spPr>
      </p:pic>
      <p:pic>
        <p:nvPicPr>
          <p:cNvPr id="9" name="Grafik 12">
            <a:extLst>
              <a:ext uri="{FF2B5EF4-FFF2-40B4-BE49-F238E27FC236}">
                <a16:creationId xmlns:a16="http://schemas.microsoft.com/office/drawing/2014/main" id="{E6666583-286A-CE03-9985-394B21AD1B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3468" y="4535418"/>
            <a:ext cx="1405429" cy="126452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639479C-6911-02DE-921A-E3699F2F92EB}"/>
              </a:ext>
            </a:extLst>
          </p:cNvPr>
          <p:cNvSpPr txBox="1"/>
          <p:nvPr/>
        </p:nvSpPr>
        <p:spPr>
          <a:xfrm>
            <a:off x="829482" y="5431001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hlinkClick r:id="rId9"/>
              </a:rPr>
              <a:t>https://nginx.com</a:t>
            </a:r>
            <a:endParaRPr lang="de-DE" sz="800">
              <a:cs typeface="Calibri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AD70C8-C00A-6B23-1BA4-30D8E77B7E7C}"/>
              </a:ext>
            </a:extLst>
          </p:cNvPr>
          <p:cNvSpPr txBox="1"/>
          <p:nvPr/>
        </p:nvSpPr>
        <p:spPr>
          <a:xfrm>
            <a:off x="6815264" y="5772440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hlinkClick r:id="rId10"/>
              </a:rPr>
              <a:t>https://spring.io</a:t>
            </a:r>
            <a:endParaRPr lang="de-DE" sz="800">
              <a:cs typeface="Calibri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DC9378E-62CF-9D5B-3789-221B2E0A6F6B}"/>
              </a:ext>
            </a:extLst>
          </p:cNvPr>
          <p:cNvSpPr txBox="1"/>
          <p:nvPr/>
        </p:nvSpPr>
        <p:spPr>
          <a:xfrm>
            <a:off x="4104960" y="5772440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hlinkClick r:id="rId11"/>
              </a:rPr>
              <a:t>https://github.com/Netflix/zuul</a:t>
            </a:r>
            <a:endParaRPr lang="de-DE" sz="800">
              <a:cs typeface="Calibri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E38B072-D5E4-D724-688C-A788DA7E5AEE}"/>
              </a:ext>
            </a:extLst>
          </p:cNvPr>
          <p:cNvSpPr txBox="1"/>
          <p:nvPr/>
        </p:nvSpPr>
        <p:spPr>
          <a:xfrm>
            <a:off x="9097851" y="5798632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hlinkClick r:id="rId12"/>
              </a:rPr>
              <a:t>https://hub.docker.com/traefik</a:t>
            </a:r>
            <a:endParaRPr lang="de-DE" sz="800">
              <a:cs typeface="Calibri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24C2C55-4AB4-F462-3A65-2BEF24373A59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583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27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162608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4000" b="1" err="1"/>
              <a:t>Traefik</a:t>
            </a:r>
            <a:endParaRPr lang="de-DE" sz="4000" b="1" err="1"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4CE9A8-B8A5-5A52-0A50-72AA40811432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Edge Router</a:t>
            </a:r>
            <a:endParaRPr lang="de-DE">
              <a:cs typeface="Calibri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FDACBD40-8516-E4EC-98A8-23981256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08" y="1036983"/>
            <a:ext cx="9168384" cy="47840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2AA7B64-9252-0CAE-60CB-0306BA8AD869}"/>
              </a:ext>
            </a:extLst>
          </p:cNvPr>
          <p:cNvSpPr txBox="1"/>
          <p:nvPr/>
        </p:nvSpPr>
        <p:spPr>
          <a:xfrm>
            <a:off x="1511271" y="5825369"/>
            <a:ext cx="309486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hlinkClick r:id="rId4"/>
              </a:rPr>
              <a:t>https://doc.traefik.io</a:t>
            </a:r>
            <a:endParaRPr lang="de-DE" sz="800">
              <a:cs typeface="Calibri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A2AD75B-6A94-8F57-ADE8-3E23B5A4CE75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40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28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33457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4000" b="1" err="1"/>
              <a:t>Github</a:t>
            </a:r>
            <a:r>
              <a:rPr lang="de-DE" sz="4000" b="1"/>
              <a:t> Actions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4CE9A8-B8A5-5A52-0A50-72AA40811432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err="1"/>
              <a:t>Continuous</a:t>
            </a:r>
            <a:r>
              <a:rPr lang="de-DE"/>
              <a:t> Integration</a:t>
            </a:r>
            <a:endParaRPr lang="de-DE"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D7C62E-E35A-7776-7111-C8266E58A42E}"/>
              </a:ext>
            </a:extLst>
          </p:cNvPr>
          <p:cNvSpPr txBox="1"/>
          <p:nvPr/>
        </p:nvSpPr>
        <p:spPr>
          <a:xfrm>
            <a:off x="2300008" y="5324053"/>
            <a:ext cx="48461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800">
                <a:ea typeface="+mn-lt"/>
                <a:cs typeface="+mn-lt"/>
                <a:hlinkClick r:id="rId3"/>
              </a:rPr>
              <a:t>https://betterprogramming.pub/github-actions-in-action-3b10083cc700</a:t>
            </a:r>
            <a:endParaRPr lang="de-DE" sz="800">
              <a:cs typeface="Calibri"/>
            </a:endParaRP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30FFA8D0-D4EB-D2BE-5FDD-4BC063B6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610" y="1532485"/>
            <a:ext cx="7408778" cy="3786343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CDC9137-0451-18C2-B9B2-9E1ABEF15B30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81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29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246792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4000" b="1" err="1"/>
              <a:t>Buildpacks</a:t>
            </a:r>
            <a:endParaRPr lang="de-DE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4CE9A8-B8A5-5A52-0A50-72AA40811432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err="1"/>
              <a:t>Continuous</a:t>
            </a:r>
            <a:r>
              <a:rPr lang="de-DE"/>
              <a:t> Integration</a:t>
            </a:r>
            <a:endParaRPr lang="de-DE"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970FA1-E62A-D43D-A12D-0195E589C370}"/>
              </a:ext>
            </a:extLst>
          </p:cNvPr>
          <p:cNvSpPr txBox="1"/>
          <p:nvPr/>
        </p:nvSpPr>
        <p:spPr>
          <a:xfrm>
            <a:off x="735263" y="1590842"/>
            <a:ext cx="72189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cs typeface="Calibri"/>
              </a:rPr>
              <a:t>Realisiert moderne Containerstandards wie OCI-Image-Format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Calibri"/>
              </a:rPr>
              <a:t>Wird von allen PaaS unterstützt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Calibri"/>
              </a:rPr>
              <a:t>Sucht selbstständig alle notwendigen Daten für </a:t>
            </a:r>
            <a:r>
              <a:rPr lang="de-DE" dirty="0" err="1">
                <a:cs typeface="Calibri"/>
              </a:rPr>
              <a:t>build</a:t>
            </a:r>
            <a:r>
              <a:rPr lang="de-DE" dirty="0">
                <a:cs typeface="Calibri"/>
              </a:rPr>
              <a:t> &amp; </a:t>
            </a:r>
            <a:r>
              <a:rPr lang="de-DE" dirty="0" err="1">
                <a:cs typeface="Calibri"/>
              </a:rPr>
              <a:t>run</a:t>
            </a:r>
            <a:endParaRPr lang="de-DE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cs typeface="Calibri"/>
              </a:rPr>
              <a:t>erster Treffer wird zum Bauen verwendet</a:t>
            </a:r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829653FB-A0C3-816E-25BC-D64448C61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26" y="2898107"/>
            <a:ext cx="4781883" cy="2686048"/>
          </a:xfrm>
          <a:prstGeom prst="rect">
            <a:avLst/>
          </a:prstGeom>
        </p:spPr>
      </p:pic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F8D8657-A4EE-B4D7-7A23-4634B0BEE050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68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1DE1FBBF-4335-8D5F-A79D-711D67B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96" y="1911885"/>
            <a:ext cx="2210552" cy="321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F34893-E189-E3FD-0CA3-6274A3A10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17" y="1897037"/>
            <a:ext cx="2216641" cy="321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510496-4DED-C763-6C06-B7D33BA53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25" y="1888328"/>
            <a:ext cx="2210552" cy="321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6ECE03A-0EBC-DA21-5EB5-717F2B39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344" y="1952996"/>
            <a:ext cx="2210552" cy="211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05A7EB3-C20C-7C1F-72C1-8A42877B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11D9BD-2809-446F-B23B-747C1501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B611AB-374D-8828-FCE5-3FD9C8BF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37F59FA-06C0-AFAD-0A07-33EC412BACB9}"/>
              </a:ext>
            </a:extLst>
          </p:cNvPr>
          <p:cNvSpPr txBox="1"/>
          <p:nvPr/>
        </p:nvSpPr>
        <p:spPr>
          <a:xfrm>
            <a:off x="109822" y="222854"/>
            <a:ext cx="7147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Monolith vs SOA vs Microservice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951E73F-404C-03DD-C2AF-9F66F5A7E98B}"/>
              </a:ext>
            </a:extLst>
          </p:cNvPr>
          <p:cNvSpPr txBox="1"/>
          <p:nvPr/>
        </p:nvSpPr>
        <p:spPr>
          <a:xfrm>
            <a:off x="1641583" y="161679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Monolith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D92DA7-9184-FAF0-94BC-86A675DAFF28}"/>
              </a:ext>
            </a:extLst>
          </p:cNvPr>
          <p:cNvSpPr txBox="1"/>
          <p:nvPr/>
        </p:nvSpPr>
        <p:spPr>
          <a:xfrm>
            <a:off x="4274991" y="161679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Modulith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59C6EC-678C-51A0-4B13-FFF98FE92AFD}"/>
              </a:ext>
            </a:extLst>
          </p:cNvPr>
          <p:cNvSpPr txBox="1"/>
          <p:nvPr/>
        </p:nvSpPr>
        <p:spPr>
          <a:xfrm>
            <a:off x="7144684" y="1616799"/>
            <a:ext cx="57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SOA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8EF3ED1-9361-3BD2-A922-0A3FC7E77349}"/>
              </a:ext>
            </a:extLst>
          </p:cNvPr>
          <p:cNvSpPr txBox="1"/>
          <p:nvPr/>
        </p:nvSpPr>
        <p:spPr>
          <a:xfrm>
            <a:off x="9331003" y="161679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Microservice</a:t>
            </a:r>
          </a:p>
        </p:txBody>
      </p:sp>
    </p:spTree>
    <p:extLst>
      <p:ext uri="{BB962C8B-B14F-4D97-AF65-F5344CB8AC3E}">
        <p14:creationId xmlns:p14="http://schemas.microsoft.com/office/powerpoint/2010/main" val="3861278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33AD01-9AE0-86FF-58AF-69C09070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48051-5B44-7523-8E1B-BD00325D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DA1B1-4141-29B2-3B13-6242B25E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30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70D185-5BBB-95BC-E31B-F21B8A72B256}"/>
              </a:ext>
            </a:extLst>
          </p:cNvPr>
          <p:cNvSpPr txBox="1"/>
          <p:nvPr/>
        </p:nvSpPr>
        <p:spPr>
          <a:xfrm>
            <a:off x="109822" y="222854"/>
            <a:ext cx="2762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Sketchnotes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4CE9A8-B8A5-5A52-0A50-72AA40811432}"/>
              </a:ext>
            </a:extLst>
          </p:cNvPr>
          <p:cNvSpPr txBox="1"/>
          <p:nvPr/>
        </p:nvSpPr>
        <p:spPr>
          <a:xfrm>
            <a:off x="123402" y="741435"/>
            <a:ext cx="41148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/>
              <a:t>Domain Storytelling &amp; Microservices</a:t>
            </a:r>
            <a:endParaRPr lang="de-DE">
              <a:cs typeface="Calibri"/>
            </a:endParaRPr>
          </a:p>
        </p:txBody>
      </p:sp>
      <p:pic>
        <p:nvPicPr>
          <p:cNvPr id="9" name="Picture 8" descr="Bild">
            <a:extLst>
              <a:ext uri="{FF2B5EF4-FFF2-40B4-BE49-F238E27FC236}">
                <a16:creationId xmlns:a16="http://schemas.microsoft.com/office/drawing/2014/main" id="{063DDFE0-2035-FF64-9A2E-98A4E04D8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3" y="4666982"/>
            <a:ext cx="1140009" cy="11400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Zurück mit einfarbiger Füllung">
            <a:extLst>
              <a:ext uri="{FF2B5EF4-FFF2-40B4-BE49-F238E27FC236}">
                <a16:creationId xmlns:a16="http://schemas.microsoft.com/office/drawing/2014/main" id="{9D4D5B7A-F691-B891-1C59-C547B8399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0153" y="3527129"/>
            <a:ext cx="1452455" cy="145245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61E6B5E-1B40-13C2-88F9-58BB45FD9337}"/>
              </a:ext>
            </a:extLst>
          </p:cNvPr>
          <p:cNvSpPr txBox="1"/>
          <p:nvPr/>
        </p:nvSpPr>
        <p:spPr>
          <a:xfrm>
            <a:off x="0" y="5806991"/>
            <a:ext cx="223849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de-DE" sz="1800" b="1" i="0">
                <a:solidFill>
                  <a:srgbClr val="CC6080"/>
                </a:solidFill>
                <a:effectLst/>
                <a:latin typeface="TwitterChirp"/>
              </a:rPr>
              <a:t>Lisa Maria Moritz</a:t>
            </a:r>
            <a:endParaRPr lang="de-DE">
              <a:solidFill>
                <a:srgbClr val="CC6080"/>
              </a:solidFill>
              <a:cs typeface="Calibri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D830374-8EBB-4916-4609-8BA08A138244}"/>
              </a:ext>
            </a:extLst>
          </p:cNvPr>
          <p:cNvSpPr txBox="1"/>
          <p:nvPr/>
        </p:nvSpPr>
        <p:spPr>
          <a:xfrm>
            <a:off x="6004923" y="6084833"/>
            <a:ext cx="41892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6"/>
              </a:rPr>
              <a:t>https://software-architektur.tv/2020/10/09/folge021.html</a:t>
            </a:r>
            <a:endParaRPr lang="de-DE" sz="8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6DCC0C2-FF84-8160-3E5F-879F678C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08" y="1118141"/>
            <a:ext cx="5835609" cy="36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d">
            <a:extLst>
              <a:ext uri="{FF2B5EF4-FFF2-40B4-BE49-F238E27FC236}">
                <a16:creationId xmlns:a16="http://schemas.microsoft.com/office/drawing/2014/main" id="{2637E1F1-534A-2DE8-067A-65F207EF2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23" y="2394465"/>
            <a:ext cx="5348877" cy="378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09DB9CA-A6E4-D66A-9B6B-92B8F91DEEBA}"/>
              </a:ext>
            </a:extLst>
          </p:cNvPr>
          <p:cNvSpPr txBox="1"/>
          <p:nvPr/>
        </p:nvSpPr>
        <p:spPr>
          <a:xfrm>
            <a:off x="2882608" y="4708272"/>
            <a:ext cx="4114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9"/>
              </a:rPr>
              <a:t>https://software-architektur.tv/2020/07/21/folge008.html</a:t>
            </a:r>
            <a:endParaRPr lang="de-DE" sz="80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4F7C9C01-D6E8-0E22-6CFA-BE6311FDAA16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42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DE543D-F464-9D4D-CB2F-C6253912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40E65F-0BFA-4FD5-EBE3-BC230C7C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45ADD4-B734-A19F-BB35-CE03E9A7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DA3060-C6A4-194A-A1F2-AC2E96E9FDCE}"/>
              </a:ext>
            </a:extLst>
          </p:cNvPr>
          <p:cNvSpPr txBox="1"/>
          <p:nvPr/>
        </p:nvSpPr>
        <p:spPr>
          <a:xfrm>
            <a:off x="2801454" y="2659559"/>
            <a:ext cx="60993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i="1" err="1">
                <a:solidFill>
                  <a:srgbClr val="003565"/>
                </a:solidFill>
              </a:rPr>
              <a:t>Con</a:t>
            </a:r>
            <a:r>
              <a:rPr lang="de-DE" sz="4400" b="1">
                <a:solidFill>
                  <a:srgbClr val="CC6080"/>
                </a:solidFill>
              </a:rPr>
              <a:t> </a:t>
            </a:r>
            <a:r>
              <a:rPr lang="de-DE" sz="4400" b="1" err="1">
                <a:solidFill>
                  <a:srgbClr val="CC6080"/>
                </a:solidFill>
              </a:rPr>
              <a:t>Clues</a:t>
            </a:r>
            <a:r>
              <a:rPr lang="de-DE" sz="4400" b="1" i="1" err="1">
                <a:solidFill>
                  <a:srgbClr val="003565"/>
                </a:solidFill>
              </a:rPr>
              <a:t>i</a:t>
            </a:r>
            <a:r>
              <a:rPr lang="de-DE" sz="4400" b="1" err="1">
                <a:solidFill>
                  <a:srgbClr val="CC6080"/>
                </a:solidFill>
              </a:rPr>
              <a:t>o</a:t>
            </a:r>
            <a:endParaRPr lang="de-DE" sz="4400" b="1">
              <a:solidFill>
                <a:srgbClr val="CC6080"/>
              </a:solidFill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9D76CA3-69F5-2212-C88C-46F6E6DF0824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620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DE543D-F464-9D4D-CB2F-C6253912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40E65F-0BFA-4FD5-EBE3-BC230C7C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45ADD4-B734-A19F-BB35-CE03E9A7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DA3060-C6A4-194A-A1F2-AC2E96E9FDCE}"/>
              </a:ext>
            </a:extLst>
          </p:cNvPr>
          <p:cNvSpPr txBox="1"/>
          <p:nvPr/>
        </p:nvSpPr>
        <p:spPr>
          <a:xfrm>
            <a:off x="1764957" y="1985834"/>
            <a:ext cx="8662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>
                <a:solidFill>
                  <a:srgbClr val="CC6080"/>
                </a:solidFill>
              </a:rPr>
              <a:t>GitHub Repo:</a:t>
            </a:r>
            <a:br>
              <a:rPr lang="de-DE" sz="4000" b="1">
                <a:solidFill>
                  <a:srgbClr val="CC6080"/>
                </a:solidFill>
              </a:rPr>
            </a:br>
            <a:r>
              <a:rPr lang="de-DE" sz="3200" b="1">
                <a:solidFill>
                  <a:srgbClr val="CC6080"/>
                </a:solidFill>
                <a:hlinkClick r:id="rId2"/>
              </a:rPr>
              <a:t>https://github.com/fh-erfurt/MC2_MicroKino</a:t>
            </a:r>
            <a:endParaRPr lang="de-DE" sz="3200" b="1">
              <a:solidFill>
                <a:srgbClr val="CC6080"/>
              </a:solidFill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A1623F9F-9B6F-2DFB-B6D0-B4500796C6AB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65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F98801-FFE2-5822-7777-ADAD2CF5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2D82E9-1F43-7BD0-552E-6CD24D86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DFA68E-9D58-DBE8-96FA-2B71971A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33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48AADE-B80A-ACC7-3444-F3CCDE488125}"/>
              </a:ext>
            </a:extLst>
          </p:cNvPr>
          <p:cNvSpPr txBox="1"/>
          <p:nvPr/>
        </p:nvSpPr>
        <p:spPr>
          <a:xfrm>
            <a:off x="109822" y="222854"/>
            <a:ext cx="2013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Literatur</a:t>
            </a:r>
          </a:p>
        </p:txBody>
      </p:sp>
      <p:pic>
        <p:nvPicPr>
          <p:cNvPr id="1026" name="Picture 2" descr="Avatar of Stefan Tilkov">
            <a:extLst>
              <a:ext uri="{FF2B5EF4-FFF2-40B4-BE49-F238E27FC236}">
                <a16:creationId xmlns:a16="http://schemas.microsoft.com/office/drawing/2014/main" id="{59D63C53-5352-2AA7-CCEB-B28422BC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57" y="1294662"/>
            <a:ext cx="926223" cy="926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9B8FD97-DBA6-F059-2EF7-CEDC12FBA115}"/>
              </a:ext>
            </a:extLst>
          </p:cNvPr>
          <p:cNvSpPr txBox="1"/>
          <p:nvPr/>
        </p:nvSpPr>
        <p:spPr>
          <a:xfrm>
            <a:off x="7930706" y="1294662"/>
            <a:ext cx="4255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/>
              <a:t>Stefan Tilkov – Microservice Antipattern</a:t>
            </a:r>
          </a:p>
          <a:p>
            <a:r>
              <a:rPr lang="de-DE" sz="1200">
                <a:hlinkClick r:id="rId4"/>
              </a:rPr>
              <a:t>https://www.youtube.com/watch?v=RsyOkifmamI</a:t>
            </a:r>
            <a:endParaRPr lang="de-DE" sz="1200"/>
          </a:p>
          <a:p>
            <a:r>
              <a:rPr lang="de-DE" sz="1200">
                <a:hlinkClick r:id="rId5"/>
              </a:rPr>
              <a:t>https://www.micromata.de/blog/microservices-patterns-antipatterns/</a:t>
            </a:r>
            <a:endParaRPr lang="de-DE" sz="12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5BC3363-EFB5-5365-D13E-885D90D3A359}"/>
              </a:ext>
            </a:extLst>
          </p:cNvPr>
          <p:cNvSpPr txBox="1"/>
          <p:nvPr/>
        </p:nvSpPr>
        <p:spPr>
          <a:xfrm>
            <a:off x="1563705" y="1343998"/>
            <a:ext cx="4042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/>
              <a:t>Chris Richardson – Microservices Patterns</a:t>
            </a:r>
          </a:p>
          <a:p>
            <a:r>
              <a:rPr lang="de-DE" sz="1200">
                <a:hlinkClick r:id="rId6"/>
              </a:rPr>
              <a:t>https://www.manning.com/books/microservices-patterns</a:t>
            </a:r>
            <a:endParaRPr lang="de-DE" sz="1200"/>
          </a:p>
          <a:p>
            <a:r>
              <a:rPr lang="de-DE" sz="1200">
                <a:hlinkClick r:id="rId7"/>
              </a:rPr>
              <a:t>https://microservices.io/patterns/</a:t>
            </a:r>
            <a:endParaRPr lang="de-DE" sz="1200"/>
          </a:p>
          <a:p>
            <a:r>
              <a:rPr lang="de-DE" sz="1200">
                <a:hlinkClick r:id="rId8"/>
              </a:rPr>
              <a:t>https://software-architektur.tv/2021/10/04/episode79.html</a:t>
            </a:r>
            <a:endParaRPr lang="de-DE" sz="1200"/>
          </a:p>
          <a:p>
            <a:endParaRPr lang="de-DE" sz="120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C073166-79FE-3DB2-9388-2BCA1B752CFE}"/>
              </a:ext>
            </a:extLst>
          </p:cNvPr>
          <p:cNvSpPr txBox="1"/>
          <p:nvPr/>
        </p:nvSpPr>
        <p:spPr>
          <a:xfrm>
            <a:off x="7936345" y="2909692"/>
            <a:ext cx="4255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dirty="0"/>
              <a:t>Carola Lilienthal - Von Service-orientierten Architekturen (SOA) zu DDD und Microservices</a:t>
            </a:r>
          </a:p>
          <a:p>
            <a:r>
              <a:rPr lang="de-DE" sz="1200" dirty="0">
                <a:hlinkClick r:id="rId9"/>
              </a:rPr>
              <a:t>https://www.youtube.com/watch?v=2lEz4An4quQ</a:t>
            </a:r>
            <a:endParaRPr lang="de-DE" sz="1200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06E0A8DB-6752-AA59-CE01-C167EE2CEA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596" r="3404"/>
          <a:stretch/>
        </p:blipFill>
        <p:spPr>
          <a:xfrm>
            <a:off x="6888196" y="2909692"/>
            <a:ext cx="926224" cy="926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6" name="Picture 12" descr="Avatar">
            <a:extLst>
              <a:ext uri="{FF2B5EF4-FFF2-40B4-BE49-F238E27FC236}">
                <a16:creationId xmlns:a16="http://schemas.microsoft.com/office/drawing/2014/main" id="{B02D7614-1C21-BE0F-8E2C-93B05457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6" y="1356438"/>
            <a:ext cx="926223" cy="926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3C10962-6A24-6AFA-04A3-F8D5124C25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400" y="1942358"/>
            <a:ext cx="489282" cy="611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6A241AD-2598-9E27-01F9-C644E515279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550" r="5278"/>
          <a:stretch/>
        </p:blipFill>
        <p:spPr>
          <a:xfrm>
            <a:off x="523555" y="2860350"/>
            <a:ext cx="926224" cy="9242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A9D0CC5-F0A7-6725-C4A8-6AAA683C8FC5}"/>
              </a:ext>
            </a:extLst>
          </p:cNvPr>
          <p:cNvSpPr txBox="1"/>
          <p:nvPr/>
        </p:nvSpPr>
        <p:spPr>
          <a:xfrm>
            <a:off x="1569344" y="2860349"/>
            <a:ext cx="3771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/>
              <a:t>Henning Schwentner  - Domain Story Telling</a:t>
            </a:r>
          </a:p>
          <a:p>
            <a:r>
              <a:rPr lang="de-DE" sz="1200">
                <a:hlinkClick r:id="rId14"/>
              </a:rPr>
              <a:t>https://domainstorytelling.org/book</a:t>
            </a:r>
            <a:endParaRPr lang="de-DE" sz="1200">
              <a:hlinkClick r:id="rId15"/>
            </a:endParaRPr>
          </a:p>
          <a:p>
            <a:r>
              <a:rPr lang="de-DE" sz="1200">
                <a:hlinkClick r:id="rId15"/>
              </a:rPr>
              <a:t>https://www.youtube.com/watch?v=H1hzIFACDHE</a:t>
            </a:r>
            <a:endParaRPr lang="de-DE" sz="1200"/>
          </a:p>
        </p:txBody>
      </p:sp>
      <p:pic>
        <p:nvPicPr>
          <p:cNvPr id="1028" name="Picture 4" descr="Cover of book *Domain Storytelling*">
            <a:extLst>
              <a:ext uri="{FF2B5EF4-FFF2-40B4-BE49-F238E27FC236}">
                <a16:creationId xmlns:a16="http://schemas.microsoft.com/office/drawing/2014/main" id="{FD2CACBE-57D5-60DC-10B8-B09DAE0C8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71" y="3437654"/>
            <a:ext cx="465967" cy="61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">
            <a:extLst>
              <a:ext uri="{FF2B5EF4-FFF2-40B4-BE49-F238E27FC236}">
                <a16:creationId xmlns:a16="http://schemas.microsoft.com/office/drawing/2014/main" id="{C843B0A7-EB6E-9736-3A0B-9C6CB54E9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6" y="4482821"/>
            <a:ext cx="926223" cy="92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B05F483-5698-4E93-5964-7B0C632765CF}"/>
              </a:ext>
            </a:extLst>
          </p:cNvPr>
          <p:cNvSpPr txBox="1"/>
          <p:nvPr/>
        </p:nvSpPr>
        <p:spPr>
          <a:xfrm>
            <a:off x="1563705" y="4396786"/>
            <a:ext cx="39655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i="0">
                <a:solidFill>
                  <a:srgbClr val="0F1419"/>
                </a:solidFill>
                <a:effectLst/>
                <a:latin typeface="TwitterChirp"/>
              </a:rPr>
              <a:t>Lisa Maria Moritz </a:t>
            </a:r>
            <a:r>
              <a:rPr lang="de-DE" sz="1200" b="1"/>
              <a:t>– IT Sketchnotes</a:t>
            </a:r>
          </a:p>
          <a:p>
            <a:r>
              <a:rPr lang="de-DE" sz="1200">
                <a:hlinkClick r:id="rId18"/>
              </a:rPr>
              <a:t>https://twitter.com/Teapot4181</a:t>
            </a:r>
            <a:endParaRPr lang="de-DE" sz="1200"/>
          </a:p>
          <a:p>
            <a:r>
              <a:rPr lang="de-DE" sz="1200">
                <a:hlinkClick r:id="rId19"/>
              </a:rPr>
              <a:t>https://software-architektur.tv/2020/10/09/folge021.html</a:t>
            </a:r>
            <a:endParaRPr lang="de-DE" sz="1200"/>
          </a:p>
          <a:p>
            <a:r>
              <a:rPr lang="de-DE" sz="1200">
                <a:hlinkClick r:id="rId20"/>
              </a:rPr>
              <a:t>https://software-architektur.tv/2020/07/21/folge008.html</a:t>
            </a:r>
            <a:endParaRPr lang="de-DE" sz="1200"/>
          </a:p>
        </p:txBody>
      </p:sp>
      <p:pic>
        <p:nvPicPr>
          <p:cNvPr id="1030" name="Picture 6" descr="Bild">
            <a:extLst>
              <a:ext uri="{FF2B5EF4-FFF2-40B4-BE49-F238E27FC236}">
                <a16:creationId xmlns:a16="http://schemas.microsoft.com/office/drawing/2014/main" id="{5DCBCCED-211C-5100-972B-257A8A57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59" y="5225147"/>
            <a:ext cx="864992" cy="61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CDB7B7A8-F371-95F9-DAFF-66BD3E24AD1D}"/>
              </a:ext>
            </a:extLst>
          </p:cNvPr>
          <p:cNvCxnSpPr>
            <a:cxnSpLocks/>
          </p:cNvCxnSpPr>
          <p:nvPr/>
        </p:nvCxnSpPr>
        <p:spPr>
          <a:xfrm flipV="1">
            <a:off x="11059297" y="87098"/>
            <a:ext cx="720811" cy="283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F2BDB80-6622-DF2F-5E78-A8BE3D1B2AC6}"/>
              </a:ext>
            </a:extLst>
          </p:cNvPr>
          <p:cNvSpPr txBox="1"/>
          <p:nvPr/>
        </p:nvSpPr>
        <p:spPr>
          <a:xfrm>
            <a:off x="7936345" y="4485502"/>
            <a:ext cx="425565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dirty="0"/>
              <a:t>The Morpheus Tutorials – YouTube Docker Tutorial Playlist</a:t>
            </a:r>
          </a:p>
          <a:p>
            <a:r>
              <a:rPr lang="de-DE" sz="1200" dirty="0">
                <a:hlinkClick r:id="rId22"/>
              </a:rPr>
              <a:t>https://www.youtube.com/playlist?list=PLNmsVeXQZj7oea6IDCLzpKe5XfLmWCwgr</a:t>
            </a:r>
            <a:endParaRPr lang="de-DE" sz="1200" dirty="0"/>
          </a:p>
          <a:p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A4317E-7EE1-F162-2392-F4959B4C5559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6888196" y="4485502"/>
            <a:ext cx="926224" cy="926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8948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B18ED1C-8476-4E45-1A3D-0260DCF0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3D6E-2D24-1D43-ACFB-9660F1F557F1}" type="datetime1">
              <a:rPr lang="de-DE"/>
              <a:t>18.10.2022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2EBB2FDE-C5A8-BAFE-BD8A-0A8C9092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8F411B6-5250-3CEF-623A-2555FA0D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4</a:t>
            </a:fld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D5AF416-3225-01D8-2A94-82040D8BA665}"/>
              </a:ext>
            </a:extLst>
          </p:cNvPr>
          <p:cNvSpPr txBox="1"/>
          <p:nvPr/>
        </p:nvSpPr>
        <p:spPr>
          <a:xfrm>
            <a:off x="5606473" y="567231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>
                <a:hlinkClick r:id="rId3"/>
              </a:rPr>
              <a:t>https://microservices.io/patterns/</a:t>
            </a:r>
            <a:endParaRPr lang="de-DE" sz="1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B56345-7BB4-F8B7-B58C-84ED87EF8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73" y="930740"/>
            <a:ext cx="6096000" cy="474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C24F06-18A6-9E50-1327-2A5D7A96182B}"/>
              </a:ext>
            </a:extLst>
          </p:cNvPr>
          <p:cNvSpPr txBox="1"/>
          <p:nvPr/>
        </p:nvSpPr>
        <p:spPr>
          <a:xfrm>
            <a:off x="109822" y="222854"/>
            <a:ext cx="1755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Pattern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69FE77-623D-34CA-08E9-FCF338D9E9DD}"/>
              </a:ext>
            </a:extLst>
          </p:cNvPr>
          <p:cNvSpPr txBox="1"/>
          <p:nvPr/>
        </p:nvSpPr>
        <p:spPr>
          <a:xfrm>
            <a:off x="128173" y="2484130"/>
            <a:ext cx="1755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/>
              <a:t>Chris Richardson</a:t>
            </a:r>
          </a:p>
        </p:txBody>
      </p:sp>
      <p:pic>
        <p:nvPicPr>
          <p:cNvPr id="4" name="Picture 12" descr="Avatar">
            <a:extLst>
              <a:ext uri="{FF2B5EF4-FFF2-40B4-BE49-F238E27FC236}">
                <a16:creationId xmlns:a16="http://schemas.microsoft.com/office/drawing/2014/main" id="{2814B404-B5CC-62DC-4E66-ABF937FCC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62" y="1529180"/>
            <a:ext cx="926223" cy="9262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F4FF272-4405-EE17-39DE-89EE3C9CD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567" y="2888269"/>
            <a:ext cx="1933833" cy="2417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 descr="Zurück mit einfarbiger Füllung">
            <a:extLst>
              <a:ext uri="{FF2B5EF4-FFF2-40B4-BE49-F238E27FC236}">
                <a16:creationId xmlns:a16="http://schemas.microsoft.com/office/drawing/2014/main" id="{FF780216-C68A-14B4-1C7B-E062BB37A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255887">
            <a:off x="1808056" y="1853184"/>
            <a:ext cx="811027" cy="811027"/>
          </a:xfrm>
          <a:prstGeom prst="rect">
            <a:avLst/>
          </a:prstGeom>
        </p:spPr>
      </p:pic>
      <p:pic>
        <p:nvPicPr>
          <p:cNvPr id="12" name="Grafik 11" descr="Pfeil: Leichte Kurve mit einfarbiger Füllung">
            <a:extLst>
              <a:ext uri="{FF2B5EF4-FFF2-40B4-BE49-F238E27FC236}">
                <a16:creationId xmlns:a16="http://schemas.microsoft.com/office/drawing/2014/main" id="{C06CAA4C-2A97-12A6-C887-05E1B6200A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740558">
            <a:off x="3959404" y="3173164"/>
            <a:ext cx="1269064" cy="1269064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F19DC3F-CB71-3967-74C4-D600F14BAA8E}"/>
              </a:ext>
            </a:extLst>
          </p:cNvPr>
          <p:cNvGrpSpPr/>
          <p:nvPr/>
        </p:nvGrpSpPr>
        <p:grpSpPr>
          <a:xfrm>
            <a:off x="4008958" y="2417768"/>
            <a:ext cx="5745343" cy="2984083"/>
            <a:chOff x="4008958" y="2417768"/>
            <a:chExt cx="5745343" cy="2984083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E3AC6814-F0BF-918E-5757-F0CC3C8A00AF}"/>
                </a:ext>
              </a:extLst>
            </p:cNvPr>
            <p:cNvSpPr txBox="1"/>
            <p:nvPr/>
          </p:nvSpPr>
          <p:spPr>
            <a:xfrm rot="20116165">
              <a:off x="5408086" y="3953417"/>
              <a:ext cx="14224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de-DE" sz="1800" b="1"/>
                <a:t>Stefan Tilkov </a:t>
              </a:r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FD75793-387B-3A30-2439-144B3260B89C}"/>
                </a:ext>
              </a:extLst>
            </p:cNvPr>
            <p:cNvSpPr txBox="1"/>
            <p:nvPr/>
          </p:nvSpPr>
          <p:spPr>
            <a:xfrm rot="20132854">
              <a:off x="4008958" y="2417768"/>
              <a:ext cx="5745343" cy="10772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6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de-DE" sz="3200" b="1" i="0">
                  <a:solidFill>
                    <a:srgbClr val="FF0000"/>
                  </a:solidFill>
                  <a:effectLst/>
                  <a:latin typeface="monofur for Powerline" panose="020F0409020203020204" pitchFamily="49" charset="2"/>
                </a:rPr>
                <a:t>Anti-Pattern</a:t>
              </a:r>
              <a:r>
                <a:rPr lang="de-DE" sz="3200" i="0">
                  <a:solidFill>
                    <a:srgbClr val="FF0000"/>
                  </a:solidFill>
                  <a:effectLst/>
                  <a:latin typeface="monofur for Powerline" panose="020F0409020203020204" pitchFamily="49" charset="2"/>
                </a:rPr>
                <a:t> sagen oft mehr als die </a:t>
              </a:r>
              <a:r>
                <a:rPr lang="de-DE" sz="3200" b="1" i="0">
                  <a:solidFill>
                    <a:srgbClr val="FF0000"/>
                  </a:solidFill>
                  <a:effectLst/>
                  <a:latin typeface="monofur for Powerline" panose="020F0409020203020204" pitchFamily="49" charset="2"/>
                </a:rPr>
                <a:t>Pattern</a:t>
              </a:r>
              <a:r>
                <a:rPr lang="de-DE" sz="3200" i="0">
                  <a:solidFill>
                    <a:srgbClr val="FF0000"/>
                  </a:solidFill>
                  <a:effectLst/>
                  <a:latin typeface="monofur for Powerline" panose="020F0409020203020204" pitchFamily="49" charset="2"/>
                </a:rPr>
                <a:t> selber</a:t>
              </a:r>
            </a:p>
          </p:txBody>
        </p:sp>
        <p:pic>
          <p:nvPicPr>
            <p:cNvPr id="11" name="Picture 2" descr="Avatar of Stefan Tilkov">
              <a:extLst>
                <a:ext uri="{FF2B5EF4-FFF2-40B4-BE49-F238E27FC236}">
                  <a16:creationId xmlns:a16="http://schemas.microsoft.com/office/drawing/2014/main" id="{B2DDB1D8-1A20-7E0B-A5D1-B9C426E0C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116165">
              <a:off x="4745205" y="4475628"/>
              <a:ext cx="926223" cy="9262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06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9398" y="6427788"/>
            <a:ext cx="3530289" cy="314948"/>
          </a:xfrm>
        </p:spPr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398" y="6427788"/>
            <a:ext cx="2353526" cy="314948"/>
          </a:xfrm>
        </p:spPr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29B3182-0FAF-9BF0-6239-AE60F653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720000"/>
            <a:ext cx="7278037" cy="59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946652-1811-A3F8-B509-512AE31C98C0}"/>
              </a:ext>
            </a:extLst>
          </p:cNvPr>
          <p:cNvSpPr txBox="1"/>
          <p:nvPr/>
        </p:nvSpPr>
        <p:spPr>
          <a:xfrm rot="20132854">
            <a:off x="1133023" y="1679396"/>
            <a:ext cx="3241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i="0">
                <a:solidFill>
                  <a:srgbClr val="FF0000"/>
                </a:solidFill>
                <a:effectLst/>
                <a:latin typeface="monofur for Powerline" panose="020F0409020203020204" pitchFamily="49" charset="2"/>
              </a:rPr>
              <a:t>„share nothing“</a:t>
            </a:r>
            <a:endParaRPr lang="de-DE" sz="3200">
              <a:solidFill>
                <a:srgbClr val="FF0000"/>
              </a:solidFill>
              <a:latin typeface="monofur for Powerline" panose="020F0409020203020204" pitchFamily="49" charset="2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C66A99-E457-0D10-24EB-6111B136B33E}"/>
              </a:ext>
            </a:extLst>
          </p:cNvPr>
          <p:cNvSpPr txBox="1"/>
          <p:nvPr/>
        </p:nvSpPr>
        <p:spPr>
          <a:xfrm rot="16200000">
            <a:off x="8966801" y="3323829"/>
            <a:ext cx="56102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4"/>
              </a:rPr>
              <a:t>https://kafka.apache.org/</a:t>
            </a:r>
            <a:endParaRPr lang="de-DE" sz="800"/>
          </a:p>
          <a:p>
            <a:r>
              <a:rPr lang="de-DE" sz="800">
                <a:hlinkClick r:id="rId5"/>
              </a:rPr>
              <a:t>https://ertan-toker.de/spring-boot-profiles</a:t>
            </a:r>
            <a:endParaRPr lang="de-DE" sz="800"/>
          </a:p>
          <a:p>
            <a:r>
              <a:rPr lang="de-DE" sz="800">
                <a:hlinkClick r:id="rId6"/>
              </a:rPr>
              <a:t>https://logosdownload.com/javascript</a:t>
            </a:r>
            <a:endParaRPr lang="de-DE" sz="800"/>
          </a:p>
          <a:p>
            <a:r>
              <a:rPr lang="de-DE" sz="800">
                <a:hlinkClick r:id="rId7"/>
              </a:rPr>
              <a:t>https://www.pngitem.com/middle/hRohTRh_go-programming-language-logo-hd-png-download</a:t>
            </a:r>
            <a:endParaRPr lang="de-DE" sz="800"/>
          </a:p>
          <a:p>
            <a:r>
              <a:rPr lang="de-DE" sz="800">
                <a:hlinkClick r:id="rId8"/>
              </a:rPr>
              <a:t>https://spring.io/projects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26802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9398" y="6427788"/>
            <a:ext cx="3530289" cy="314948"/>
          </a:xfrm>
        </p:spPr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398" y="6427788"/>
            <a:ext cx="2353526" cy="314948"/>
          </a:xfrm>
        </p:spPr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ED876A2-C0D8-E001-F5C8-837DF0BE4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720000"/>
            <a:ext cx="7278037" cy="59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76B88A6-2D8B-9DCB-9A29-2B16703750C8}"/>
              </a:ext>
            </a:extLst>
          </p:cNvPr>
          <p:cNvSpPr txBox="1"/>
          <p:nvPr/>
        </p:nvSpPr>
        <p:spPr>
          <a:xfrm rot="20132854">
            <a:off x="1133023" y="1679396"/>
            <a:ext cx="3241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i="0">
                <a:solidFill>
                  <a:srgbClr val="FF0000"/>
                </a:solidFill>
                <a:effectLst/>
                <a:latin typeface="monofur for Powerline" panose="020F0409020203020204" pitchFamily="49" charset="2"/>
              </a:rPr>
              <a:t>„share nothing“</a:t>
            </a:r>
            <a:endParaRPr lang="de-DE" sz="3200">
              <a:solidFill>
                <a:srgbClr val="FF0000"/>
              </a:solidFill>
              <a:latin typeface="monofur for Powerline" panose="020F0409020203020204" pitchFamily="49" charset="2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D4F5E7A-D41A-84CC-DA70-24D6E681BEA5}"/>
              </a:ext>
            </a:extLst>
          </p:cNvPr>
          <p:cNvSpPr txBox="1"/>
          <p:nvPr/>
        </p:nvSpPr>
        <p:spPr>
          <a:xfrm rot="16200000">
            <a:off x="8966801" y="3323829"/>
            <a:ext cx="56102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4"/>
              </a:rPr>
              <a:t>https://kafka.apache.org/</a:t>
            </a:r>
            <a:endParaRPr lang="de-DE" sz="800"/>
          </a:p>
          <a:p>
            <a:r>
              <a:rPr lang="de-DE" sz="800">
                <a:hlinkClick r:id="rId5"/>
              </a:rPr>
              <a:t>https://ertan-toker.de/spring-boot-profiles</a:t>
            </a:r>
            <a:endParaRPr lang="de-DE" sz="800"/>
          </a:p>
          <a:p>
            <a:r>
              <a:rPr lang="de-DE" sz="800">
                <a:hlinkClick r:id="rId6"/>
              </a:rPr>
              <a:t>https://logosdownload.com/javascript</a:t>
            </a:r>
            <a:endParaRPr lang="de-DE" sz="800"/>
          </a:p>
          <a:p>
            <a:r>
              <a:rPr lang="de-DE" sz="800">
                <a:hlinkClick r:id="rId7"/>
              </a:rPr>
              <a:t>https://www.pngitem.com/middle/hRohTRh_go-programming-language-logo-hd-png-download</a:t>
            </a:r>
            <a:endParaRPr lang="de-DE" sz="800"/>
          </a:p>
          <a:p>
            <a:r>
              <a:rPr lang="de-DE" sz="800">
                <a:hlinkClick r:id="rId8"/>
              </a:rPr>
              <a:t>https://spring.io/projects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211351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9398" y="6427788"/>
            <a:ext cx="3530289" cy="314948"/>
          </a:xfrm>
        </p:spPr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398" y="6427788"/>
            <a:ext cx="2353526" cy="314948"/>
          </a:xfrm>
        </p:spPr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D12D3B-976C-4A27-FDEF-B413DFC2D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720000"/>
            <a:ext cx="7277121" cy="59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9B1466-20A7-9E90-C5A3-A7D69D993CB1}"/>
              </a:ext>
            </a:extLst>
          </p:cNvPr>
          <p:cNvSpPr txBox="1"/>
          <p:nvPr/>
        </p:nvSpPr>
        <p:spPr>
          <a:xfrm rot="20132854">
            <a:off x="1133023" y="1679396"/>
            <a:ext cx="3241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i="0">
                <a:solidFill>
                  <a:srgbClr val="FF0000"/>
                </a:solidFill>
                <a:effectLst/>
                <a:latin typeface="monofur for Powerline" panose="020F0409020203020204" pitchFamily="49" charset="2"/>
              </a:rPr>
              <a:t>„share nothing“</a:t>
            </a:r>
            <a:endParaRPr lang="de-DE" sz="3200">
              <a:solidFill>
                <a:srgbClr val="FF0000"/>
              </a:solidFill>
              <a:latin typeface="monofur for Powerline" panose="020F0409020203020204" pitchFamily="49" charset="2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C37511D-5D5B-FE8B-8CF3-EB1F4E9A09A3}"/>
              </a:ext>
            </a:extLst>
          </p:cNvPr>
          <p:cNvSpPr txBox="1"/>
          <p:nvPr/>
        </p:nvSpPr>
        <p:spPr>
          <a:xfrm rot="16200000">
            <a:off x="8966801" y="3323829"/>
            <a:ext cx="56102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4"/>
              </a:rPr>
              <a:t>https://kafka.apache.org/</a:t>
            </a:r>
            <a:endParaRPr lang="de-DE" sz="800"/>
          </a:p>
          <a:p>
            <a:r>
              <a:rPr lang="de-DE" sz="800">
                <a:hlinkClick r:id="rId5"/>
              </a:rPr>
              <a:t>https://ertan-toker.de/spring-boot-profiles</a:t>
            </a:r>
            <a:endParaRPr lang="de-DE" sz="800"/>
          </a:p>
          <a:p>
            <a:r>
              <a:rPr lang="de-DE" sz="800">
                <a:hlinkClick r:id="rId6"/>
              </a:rPr>
              <a:t>https://logosdownload.com/javascript</a:t>
            </a:r>
            <a:endParaRPr lang="de-DE" sz="800"/>
          </a:p>
          <a:p>
            <a:r>
              <a:rPr lang="de-DE" sz="800">
                <a:hlinkClick r:id="rId7"/>
              </a:rPr>
              <a:t>https://www.pngitem.com/middle/hRohTRh_go-programming-language-logo-hd-png-download</a:t>
            </a:r>
            <a:endParaRPr lang="de-DE" sz="800"/>
          </a:p>
          <a:p>
            <a:r>
              <a:rPr lang="de-DE" sz="800">
                <a:hlinkClick r:id="rId8"/>
              </a:rPr>
              <a:t>https://spring.io/projects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71707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9398" y="6427788"/>
            <a:ext cx="3530289" cy="314948"/>
          </a:xfrm>
        </p:spPr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398" y="6427788"/>
            <a:ext cx="2353526" cy="314948"/>
          </a:xfrm>
        </p:spPr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B838A64A-C881-EF6F-AFEF-CB7AA454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720000"/>
            <a:ext cx="7278037" cy="59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D5C50A-6C49-9A2C-B2C9-B19EE44C8BCA}"/>
              </a:ext>
            </a:extLst>
          </p:cNvPr>
          <p:cNvSpPr txBox="1"/>
          <p:nvPr/>
        </p:nvSpPr>
        <p:spPr>
          <a:xfrm rot="20132854">
            <a:off x="1133023" y="1679396"/>
            <a:ext cx="3241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i="0">
                <a:solidFill>
                  <a:srgbClr val="FF0000"/>
                </a:solidFill>
                <a:effectLst/>
                <a:latin typeface="monofur for Powerline" panose="020F0409020203020204" pitchFamily="49" charset="2"/>
              </a:rPr>
              <a:t>„share nothing“</a:t>
            </a:r>
            <a:endParaRPr lang="de-DE" sz="3200">
              <a:solidFill>
                <a:srgbClr val="FF0000"/>
              </a:solidFill>
              <a:latin typeface="monofur for Powerline" panose="020F0409020203020204" pitchFamily="49" charset="2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4A8405-58E9-2B60-5974-AE4C46B96E44}"/>
              </a:ext>
            </a:extLst>
          </p:cNvPr>
          <p:cNvSpPr txBox="1"/>
          <p:nvPr/>
        </p:nvSpPr>
        <p:spPr>
          <a:xfrm rot="16200000">
            <a:off x="8966801" y="3323829"/>
            <a:ext cx="56102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4"/>
              </a:rPr>
              <a:t>https://kafka.apache.org/</a:t>
            </a:r>
            <a:endParaRPr lang="de-DE" sz="800"/>
          </a:p>
          <a:p>
            <a:r>
              <a:rPr lang="de-DE" sz="800">
                <a:hlinkClick r:id="rId5"/>
              </a:rPr>
              <a:t>https://ertan-toker.de/spring-boot-profiles</a:t>
            </a:r>
            <a:endParaRPr lang="de-DE" sz="800"/>
          </a:p>
          <a:p>
            <a:r>
              <a:rPr lang="de-DE" sz="800">
                <a:hlinkClick r:id="rId6"/>
              </a:rPr>
              <a:t>https://logosdownload.com/javascript</a:t>
            </a:r>
            <a:endParaRPr lang="de-DE" sz="800"/>
          </a:p>
          <a:p>
            <a:r>
              <a:rPr lang="de-DE" sz="800">
                <a:hlinkClick r:id="rId7"/>
              </a:rPr>
              <a:t>https://www.pngitem.com/middle/hRohTRh_go-programming-language-logo-hd-png-download</a:t>
            </a:r>
            <a:endParaRPr lang="de-DE" sz="800"/>
          </a:p>
          <a:p>
            <a:r>
              <a:rPr lang="de-DE" sz="800">
                <a:hlinkClick r:id="rId8"/>
              </a:rPr>
              <a:t>https://spring.io/projects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94602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F7B7B0-3579-CEA1-351B-1E6D644A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CEC1-0690-1043-82CC-C53D06EC4E1B}" type="datetime1">
              <a:rPr lang="de-DE"/>
              <a:t>18.10.2022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9FB76CD-C766-899A-69E5-3DC0B679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9398" y="6427788"/>
            <a:ext cx="3530289" cy="314948"/>
          </a:xfrm>
        </p:spPr>
        <p:txBody>
          <a:bodyPr/>
          <a:lstStyle/>
          <a:p>
            <a:r>
              <a:rPr lang="en-US"/>
              <a:t>Christian Harders, Danny Steinbrecher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BF1F69-BD25-9821-D198-E8169C19B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1398" y="6427788"/>
            <a:ext cx="2353526" cy="314948"/>
          </a:xfrm>
        </p:spPr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E50DAA-897D-0BF1-E3A5-1B22EDA5F359}"/>
              </a:ext>
            </a:extLst>
          </p:cNvPr>
          <p:cNvSpPr txBox="1"/>
          <p:nvPr/>
        </p:nvSpPr>
        <p:spPr>
          <a:xfrm>
            <a:off x="109822" y="222854"/>
            <a:ext cx="544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/>
              <a:t>Microservice Architektur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4BFA4E2-1C6C-12AF-DE6B-9D69F699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720000"/>
            <a:ext cx="7278037" cy="59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95082CC-6813-5540-301E-054D25DC9E86}"/>
              </a:ext>
            </a:extLst>
          </p:cNvPr>
          <p:cNvSpPr txBox="1"/>
          <p:nvPr/>
        </p:nvSpPr>
        <p:spPr>
          <a:xfrm rot="20132854">
            <a:off x="1133023" y="1679396"/>
            <a:ext cx="3241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i="0">
                <a:solidFill>
                  <a:srgbClr val="FF0000"/>
                </a:solidFill>
                <a:effectLst/>
                <a:latin typeface="monofur for Powerline" panose="020F0409020203020204" pitchFamily="49" charset="2"/>
              </a:rPr>
              <a:t>„share nothing“</a:t>
            </a:r>
            <a:endParaRPr lang="de-DE" sz="3200">
              <a:solidFill>
                <a:srgbClr val="FF0000"/>
              </a:solidFill>
              <a:latin typeface="monofur for Powerline" panose="020F0409020203020204" pitchFamily="49" charset="2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E06698A-A760-7DE9-5A75-D139C0605E97}"/>
              </a:ext>
            </a:extLst>
          </p:cNvPr>
          <p:cNvSpPr txBox="1"/>
          <p:nvPr/>
        </p:nvSpPr>
        <p:spPr>
          <a:xfrm rot="16200000">
            <a:off x="8966801" y="3323829"/>
            <a:ext cx="56102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hlinkClick r:id="rId4"/>
              </a:rPr>
              <a:t>https://kafka.apache.org/</a:t>
            </a:r>
            <a:endParaRPr lang="de-DE" sz="800"/>
          </a:p>
          <a:p>
            <a:r>
              <a:rPr lang="de-DE" sz="800">
                <a:hlinkClick r:id="rId5"/>
              </a:rPr>
              <a:t>https://ertan-toker.de/spring-boot-profiles</a:t>
            </a:r>
            <a:endParaRPr lang="de-DE" sz="800"/>
          </a:p>
          <a:p>
            <a:r>
              <a:rPr lang="de-DE" sz="800">
                <a:hlinkClick r:id="rId6"/>
              </a:rPr>
              <a:t>https://logosdownload.com/javascript</a:t>
            </a:r>
            <a:endParaRPr lang="de-DE" sz="800"/>
          </a:p>
          <a:p>
            <a:r>
              <a:rPr lang="de-DE" sz="800">
                <a:hlinkClick r:id="rId7"/>
              </a:rPr>
              <a:t>https://www.pngitem.com/middle/hRohTRh_go-programming-language-logo-hd-png-download</a:t>
            </a:r>
            <a:endParaRPr lang="de-DE" sz="800"/>
          </a:p>
          <a:p>
            <a:r>
              <a:rPr lang="de-DE" sz="800">
                <a:hlinkClick r:id="rId8"/>
              </a:rPr>
              <a:t>https://spring.io/projects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194914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{E3837202-BC9E-D74F-A59F-7679455B1AA7}tf10001123</Template>
  <TotalTime>0</TotalTime>
  <Words>1702</Words>
  <Application>Microsoft Office PowerPoint</Application>
  <PresentationFormat>Breitbild</PresentationFormat>
  <Paragraphs>395</Paragraphs>
  <Slides>33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??</vt:lpstr>
      <vt:lpstr>Arial</vt:lpstr>
      <vt:lpstr>Calibri</vt:lpstr>
      <vt:lpstr>Comic Sans MS</vt:lpstr>
      <vt:lpstr>monofur for Powerline</vt:lpstr>
      <vt:lpstr>Palace Script MT</vt:lpstr>
      <vt:lpstr>TwitterChirp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Danny Steinbrecher</dc:creator>
  <cp:lastModifiedBy>christian.harders</cp:lastModifiedBy>
  <cp:revision>1</cp:revision>
  <dcterms:created xsi:type="dcterms:W3CDTF">2022-08-15T18:59:45Z</dcterms:created>
  <dcterms:modified xsi:type="dcterms:W3CDTF">2022-10-18T10:00:32Z</dcterms:modified>
</cp:coreProperties>
</file>